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09.xml" ContentType="application/vnd.openxmlformats-officedocument.presentationml.slide+xml"/>
  <Override PartName="/ppt/slides/slide410.xml" ContentType="application/vnd.openxmlformats-officedocument.presentationml.slide+xml"/>
  <Override PartName="/ppt/slides/slide411.xml" ContentType="application/vnd.openxmlformats-officedocument.presentationml.slide+xml"/>
  <Override PartName="/ppt/slides/slide412.xml" ContentType="application/vnd.openxmlformats-officedocument.presentationml.slide+xml"/>
  <Override PartName="/ppt/slides/slide413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73" r:id="rId409"/>
    <p:sldId id="4780" r:id="rId410"/>
    <p:sldId id="4781" r:id="rId411"/>
    <p:sldId id="4782" r:id="rId412"/>
    <p:sldId id="4784" r:id="rId413"/>
    <p:sldId id="4783" r:id="rId4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409" Type="http://schemas.openxmlformats.org/officeDocument/2006/relationships/slide" Target="slides/slide408.xml"/><Relationship Id="rId410" Type="http://schemas.openxmlformats.org/officeDocument/2006/relationships/slide" Target="slides/slide409.xml"/><Relationship Id="rId411" Type="http://schemas.openxmlformats.org/officeDocument/2006/relationships/slide" Target="slides/slide410.xml"/><Relationship Id="rId412" Type="http://schemas.openxmlformats.org/officeDocument/2006/relationships/slide" Target="slides/slide411.xml"/><Relationship Id="rId413" Type="http://schemas.openxmlformats.org/officeDocument/2006/relationships/slide" Target="slides/slide412.xml"/><Relationship Id="rId414" Type="http://schemas.openxmlformats.org/officeDocument/2006/relationships/slide" Target="slides/slide413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64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64731"/>
              </a:xfrm>
              <a:prstGeom prst="rect">
                <a:avLst/>
              </a:prstGeom>
              <a:blipFill>
                <a:blip r:embed="rId2"/>
                <a:stretch>
                  <a:fillRect l="-1067" t="-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887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887935"/>
              </a:xfrm>
              <a:prstGeom prst="rect">
                <a:avLst/>
              </a:prstGeom>
              <a:blipFill>
                <a:blip r:embed="rId3"/>
                <a:stretch>
                  <a:fillRect l="-1067"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404931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=30°, 150°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04931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792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64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64731"/>
              </a:xfrm>
              <a:prstGeom prst="rect">
                <a:avLst/>
              </a:prstGeom>
              <a:blipFill>
                <a:blip r:embed="rId2"/>
                <a:stretch>
                  <a:fillRect l="-1067" t="-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8879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887935"/>
              </a:xfrm>
              <a:prstGeom prst="rect">
                <a:avLst/>
              </a:prstGeom>
              <a:blipFill>
                <a:blip r:embed="rId3"/>
                <a:stretch>
                  <a:fillRect l="-1067" t="-3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404931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=60°, 300°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04931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856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45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45046"/>
              </a:xfrm>
              <a:prstGeom prst="rect">
                <a:avLst/>
              </a:prstGeom>
              <a:blipFill>
                <a:blip r:embed="rId2"/>
                <a:stretch>
                  <a:fillRect l="-1067" t="-8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78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78968"/>
              </a:xfrm>
              <a:prstGeom prst="rect">
                <a:avLst/>
              </a:prstGeom>
              <a:blipFill>
                <a:blip r:embed="rId3"/>
                <a:stretch>
                  <a:fillRect l="-1067" t="-44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404931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=60°, 240°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404931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64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393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b="0" i="0" smtClean="0">
                              <a:latin typeface="Cambria Math" panose="02040503050406030204" pitchFamily="18" charset="0"/>
                            </a:rPr>
                            <m:t>3 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5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39321"/>
              </a:xfrm>
              <a:prstGeom prst="rect">
                <a:avLst/>
              </a:prstGeom>
              <a:blipFill>
                <a:blip r:embed="rId2"/>
                <a:stretch>
                  <a:fillRect l="-1067" t="-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b="0" i="0" smtClean="0">
                              <a:latin typeface="Cambria Math" panose="02040503050406030204" pitchFamily="18" charset="0"/>
                            </a:rPr>
                            <m:t>5 </m:t>
                          </m:r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46331"/>
              </a:xfrm>
              <a:prstGeom prst="rect">
                <a:avLst/>
              </a:prstGeom>
              <a:blipFill>
                <a:blip r:embed="rId3"/>
                <a:stretch>
                  <a:fillRect l="-1067" t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099067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=204°, 336°</m:t>
                    </m:r>
                  </m:oMath>
                </a14:m>
                <a:r>
                  <a:rPr lang="en-US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(3 sf)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099067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883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78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GB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78968"/>
              </a:xfrm>
              <a:prstGeom prst="rect">
                <a:avLst/>
              </a:prstGeom>
              <a:blipFill>
                <a:blip r:embed="rId2"/>
                <a:stretch>
                  <a:fillRect l="-1067" t="-4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2736"/>
                <a:ext cx="4572000" cy="678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Solve in the interval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≤360°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func>
                        <m:func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2736"/>
                <a:ext cx="4572000" cy="678968"/>
              </a:xfrm>
              <a:prstGeom prst="rect">
                <a:avLst/>
              </a:prstGeom>
              <a:blipFill>
                <a:blip r:embed="rId3"/>
                <a:stretch>
                  <a:fillRect l="-1067" t="-44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=60°, 240°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131704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0067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