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69.xml" ContentType="application/vnd.openxmlformats-officedocument.presentationml.slide+xml"/>
  <Override PartName="/ppt/slides/slide192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8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75.xml" ContentType="application/vnd.openxmlformats-officedocument.presentationml.slide+xml"/>
  <Override PartName="/ppt/slides/slide282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9.xml" ContentType="application/vnd.openxmlformats-officedocument.presentationml.slide+xml"/>
  <Override PartName="/ppt/slides/slide327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53.xml" ContentType="application/vnd.openxmlformats-officedocument.presentationml.slide+xml"/>
  <Override PartName="/ppt/slides/slide366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4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slides/slide73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1647" r:id="rId132"/>
    <p:sldId id="1114" r:id="rId133"/>
    <p:sldId id="1120" r:id="rId134"/>
    <p:sldId id="1127" r:id="rId135"/>
    <p:sldId id="1231" r:id="rId136"/>
    <p:sldId id="1233" r:id="rId137"/>
    <p:sldId id="1235" r:id="rId138"/>
    <p:sldId id="1251" r:id="rId139"/>
    <p:sldId id="4979" r:id="rId140"/>
    <p:sldId id="4982" r:id="rId1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140" Type="http://schemas.openxmlformats.org/officeDocument/2006/relationships/slide" Target="slides/slide139.xml"/><Relationship Id="rId141" Type="http://schemas.openxmlformats.org/officeDocument/2006/relationships/slide" Target="slides/slide140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910.png"/><Relationship Id="rId3" Type="http://schemas.openxmlformats.org/officeDocument/2006/relationships/image" Target="../media/image8010.png"/><Relationship Id="rId4" Type="http://schemas.openxmlformats.org/officeDocument/2006/relationships/image" Target="../media/image811.png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13.png"/><Relationship Id="rId3" Type="http://schemas.openxmlformats.org/officeDocument/2006/relationships/image" Target="../media/image929.png"/><Relationship Id="rId4" Type="http://schemas.openxmlformats.org/officeDocument/2006/relationships/image" Target="../media/image930.png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31.png"/><Relationship Id="rId3" Type="http://schemas.openxmlformats.org/officeDocument/2006/relationships/image" Target="../media/image1040.png"/><Relationship Id="rId4" Type="http://schemas.openxmlformats.org/officeDocument/2006/relationships/image" Target="../media/image10510.png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30.png"/><Relationship Id="rId3" Type="http://schemas.openxmlformats.org/officeDocument/2006/relationships/image" Target="../media/image1940.png"/><Relationship Id="rId4" Type="http://schemas.openxmlformats.org/officeDocument/2006/relationships/image" Target="../media/image262.png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66.png"/><Relationship Id="rId3" Type="http://schemas.openxmlformats.org/officeDocument/2006/relationships/image" Target="../media/image267.png"/><Relationship Id="rId4" Type="http://schemas.openxmlformats.org/officeDocument/2006/relationships/image" Target="../media/image268.png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91.png"/><Relationship Id="rId3" Type="http://schemas.openxmlformats.org/officeDocument/2006/relationships/image" Target="../media/image2001.png"/><Relationship Id="rId4" Type="http://schemas.openxmlformats.org/officeDocument/2006/relationships/image" Target="../media/image271.png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10.png"/><Relationship Id="rId3" Type="http://schemas.openxmlformats.org/officeDocument/2006/relationships/image" Target="../media/image283.png"/><Relationship Id="rId4" Type="http://schemas.openxmlformats.org/officeDocument/2006/relationships/image" Target="../media/image284.png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7.png"/><Relationship Id="rId3" Type="http://schemas.openxmlformats.org/officeDocument/2006/relationships/image" Target="../media/image78.png"/><Relationship Id="rId4" Type="http://schemas.openxmlformats.org/officeDocument/2006/relationships/image" Target="../media/image79.png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.png"/><Relationship Id="rId3" Type="http://schemas.openxmlformats.org/officeDocument/2006/relationships/image" Target="../media/image81.png"/><Relationship Id="rId4" Type="http://schemas.openxmlformats.org/officeDocument/2006/relationships/image" Target="../media/image82.png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1784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178400"/>
              </a:xfrm>
              <a:prstGeom prst="rect">
                <a:avLst/>
              </a:prstGeom>
              <a:blipFill>
                <a:blip r:embed="rId2"/>
                <a:stretch>
                  <a:fillRect l="-2000" t="-41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760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76028"/>
              </a:xfrm>
              <a:prstGeom prst="rect">
                <a:avLst/>
              </a:prstGeom>
              <a:blipFill>
                <a:blip r:embed="rId3"/>
                <a:stretch>
                  <a:fillRect l="-2000" t="-41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94093"/>
                <a:ext cx="4572001" cy="7837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94093"/>
                <a:ext cx="4572001" cy="7837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4017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3254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GB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sz="2400" b="0" dirty="0"/>
              </a:p>
              <a:p>
                <a:pPr algn="ctr"/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325462"/>
              </a:xfrm>
              <a:prstGeom prst="rect">
                <a:avLst/>
              </a:prstGeom>
              <a:blipFill>
                <a:blip r:embed="rId2"/>
                <a:stretch>
                  <a:fillRect l="-2000" t="-14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55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5573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58266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58266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01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=5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6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2−3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=4(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+5)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16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5−2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=4(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348558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348558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7250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=−10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155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−31=4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−32=3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=9,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51910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51734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5173468"/>
              </a:xfrm>
              <a:prstGeom prst="rect">
                <a:avLst/>
              </a:prstGeom>
              <a:blipFill>
                <a:blip r:embed="rId2"/>
                <a:stretch>
                  <a:fillRect l="-2000" t="-9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1542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154227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09195"/>
                <a:ext cx="4572001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09195"/>
                <a:ext cx="4572001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08901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using three methods: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+8=0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b="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+8=0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+8=0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using three methods: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+5=0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=−5,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2583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the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=7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</a:t>
                </a:r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the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=5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=0, 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91886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6424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1213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the equation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  <m:r>
                            <a:rPr lang="en-GB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+10</m:t>
                          </m:r>
                        </m:e>
                      </m:ra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1213217"/>
              </a:xfrm>
              <a:prstGeom prst="rect">
                <a:avLst/>
              </a:prstGeom>
              <a:blipFill>
                <a:blip r:embed="rId2"/>
                <a:stretch>
                  <a:fillRect l="-2000" t="-40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13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the equation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  <m:r>
                            <a:rPr lang="en-GB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−10</m:t>
                          </m:r>
                        </m:e>
                      </m:rad>
                      <m:r>
                        <a:rPr lang="en-GB" sz="2400" i="1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13217"/>
              </a:xfrm>
              <a:prstGeom prst="rect">
                <a:avLst/>
              </a:prstGeom>
              <a:blipFill>
                <a:blip r:embed="rId3"/>
                <a:stretch>
                  <a:fillRect l="-2000" t="-40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6148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=81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6148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942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