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415.xml" ContentType="application/vnd.openxmlformats-officedocument.presentationml.slide+xml"/>
  <Override PartName="/ppt/slides/slide416.xml" ContentType="application/vnd.openxmlformats-officedocument.presentationml.slide+xml"/>
  <Override PartName="/ppt/slides/slide417.xml" ContentType="application/vnd.openxmlformats-officedocument.presentationml.slide+xml"/>
  <Override PartName="/ppt/slides/slide418.xml" ContentType="application/vnd.openxmlformats-officedocument.presentationml.slide+xml"/>
  <Override PartName="/ppt/slides/slide419.xml" ContentType="application/vnd.openxmlformats-officedocument.presentationml.slide+xml"/>
  <Override PartName="/ppt/slides/slide420.xml" ContentType="application/vnd.openxmlformats-officedocument.presentationml.slide+xml"/>
  <Override PartName="/ppt/slides/slide421.xml" ContentType="application/vnd.openxmlformats-officedocument.presentationml.slide+xml"/>
  <Override PartName="/ppt/slides/slide422.xml" ContentType="application/vnd.openxmlformats-officedocument.presentationml.slide+xml"/>
  <Override PartName="/ppt/slides/slide423.xml" ContentType="application/vnd.openxmlformats-officedocument.presentationml.slide+xml"/>
  <Override PartName="/ppt/slides/slide424.xml" ContentType="application/vnd.openxmlformats-officedocument.presentationml.slide+xml"/>
  <Override PartName="/ppt/slides/slide425.xml" ContentType="application/vnd.openxmlformats-officedocument.presentationml.slide+xml"/>
  <Override PartName="/ppt/slides/slide426.xml" ContentType="application/vnd.openxmlformats-officedocument.presentationml.slide+xml"/>
  <Override PartName="/ppt/slides/slide427.xml" ContentType="application/vnd.openxmlformats-officedocument.presentationml.slide+xml"/>
  <Override PartName="/ppt/slides/slide428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74" r:id="rId415"/>
    <p:sldId id="4935" r:id="rId416"/>
    <p:sldId id="4940" r:id="rId417"/>
    <p:sldId id="4787" r:id="rId418"/>
    <p:sldId id="4788" r:id="rId419"/>
    <p:sldId id="4822" r:id="rId420"/>
    <p:sldId id="4797" r:id="rId421"/>
    <p:sldId id="4972" r:id="rId422"/>
    <p:sldId id="4976" r:id="rId423"/>
    <p:sldId id="4970" r:id="rId424"/>
    <p:sldId id="4786" r:id="rId425"/>
    <p:sldId id="4956" r:id="rId426"/>
    <p:sldId id="4955" r:id="rId427"/>
    <p:sldId id="4800" r:id="rId428"/>
    <p:sldId id="4799" r:id="rId4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15" Type="http://schemas.openxmlformats.org/officeDocument/2006/relationships/slide" Target="slides/slide414.xml"/><Relationship Id="rId416" Type="http://schemas.openxmlformats.org/officeDocument/2006/relationships/slide" Target="slides/slide415.xml"/><Relationship Id="rId417" Type="http://schemas.openxmlformats.org/officeDocument/2006/relationships/slide" Target="slides/slide416.xml"/><Relationship Id="rId418" Type="http://schemas.openxmlformats.org/officeDocument/2006/relationships/slide" Target="slides/slide417.xml"/><Relationship Id="rId419" Type="http://schemas.openxmlformats.org/officeDocument/2006/relationships/slide" Target="slides/slide418.xml"/><Relationship Id="rId420" Type="http://schemas.openxmlformats.org/officeDocument/2006/relationships/slide" Target="slides/slide419.xml"/><Relationship Id="rId421" Type="http://schemas.openxmlformats.org/officeDocument/2006/relationships/slide" Target="slides/slide420.xml"/><Relationship Id="rId422" Type="http://schemas.openxmlformats.org/officeDocument/2006/relationships/slide" Target="slides/slide421.xml"/><Relationship Id="rId423" Type="http://schemas.openxmlformats.org/officeDocument/2006/relationships/slide" Target="slides/slide422.xml"/><Relationship Id="rId424" Type="http://schemas.openxmlformats.org/officeDocument/2006/relationships/slide" Target="slides/slide423.xml"/><Relationship Id="rId425" Type="http://schemas.openxmlformats.org/officeDocument/2006/relationships/slide" Target="slides/slide424.xml"/><Relationship Id="rId426" Type="http://schemas.openxmlformats.org/officeDocument/2006/relationships/slide" Target="slides/slide425.xml"/><Relationship Id="rId427" Type="http://schemas.openxmlformats.org/officeDocument/2006/relationships/slide" Target="slides/slide426.xml"/><Relationship Id="rId428" Type="http://schemas.openxmlformats.org/officeDocument/2006/relationships/slide" Target="slides/slide427.xml"/><Relationship Id="rId429" Type="http://schemas.openxmlformats.org/officeDocument/2006/relationships/slide" Target="slides/slide428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_rels/slide4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70.png"/><Relationship Id="rId3" Type="http://schemas.openxmlformats.org/officeDocument/2006/relationships/image" Target="../media/image2480.png"/><Relationship Id="rId4" Type="http://schemas.openxmlformats.org/officeDocument/2006/relationships/image" Target="../media/image2490.png"/></Relationships>
</file>

<file path=ppt/slides/_rels/slide4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10.png"/><Relationship Id="rId3" Type="http://schemas.openxmlformats.org/officeDocument/2006/relationships/image" Target="../media/image2520.png"/><Relationship Id="rId4" Type="http://schemas.openxmlformats.org/officeDocument/2006/relationships/image" Target="../media/image2530.png"/></Relationships>
</file>

<file path=ppt/slides/_rels/slide4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4.png"/><Relationship Id="rId3" Type="http://schemas.openxmlformats.org/officeDocument/2006/relationships/image" Target="../media/image255.png"/><Relationship Id="rId4" Type="http://schemas.openxmlformats.org/officeDocument/2006/relationships/image" Target="../media/image256.png"/></Relationships>
</file>

<file path=ppt/slides/_rels/slide4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7.png"/><Relationship Id="rId3" Type="http://schemas.openxmlformats.org/officeDocument/2006/relationships/image" Target="../media/image258.png"/><Relationship Id="rId4" Type="http://schemas.openxmlformats.org/officeDocument/2006/relationships/image" Target="../media/image259.png"/></Relationships>
</file>

<file path=ppt/slides/_rels/slide4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1.png"/><Relationship Id="rId3" Type="http://schemas.openxmlformats.org/officeDocument/2006/relationships/image" Target="../media/image263.png"/><Relationship Id="rId4" Type="http://schemas.openxmlformats.org/officeDocument/2006/relationships/image" Target="../media/image264.png"/></Relationships>
</file>

<file path=ppt/slides/_rels/slide4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40.png"/><Relationship Id="rId3" Type="http://schemas.openxmlformats.org/officeDocument/2006/relationships/image" Target="../media/image2550.png"/><Relationship Id="rId4" Type="http://schemas.openxmlformats.org/officeDocument/2006/relationships/image" Target="../media/image2560.png"/></Relationships>
</file>

<file path=ppt/slides/_rels/slide4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70.png"/><Relationship Id="rId3" Type="http://schemas.openxmlformats.org/officeDocument/2006/relationships/image" Target="../media/image2580.png"/><Relationship Id="rId4" Type="http://schemas.openxmlformats.org/officeDocument/2006/relationships/image" Target="../media/image2590.png"/></Relationships>
</file>

<file path=ppt/slides/_rels/slide4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+3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−3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=30°, 90°, 150°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732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=1−2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=70.5°, 180.0°, 289.5°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237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−3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8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7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=84.6°, 95.4°, 256.0°, 264.6°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801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Explain why there are no solutions to the equation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−4</m:t>
                    </m:r>
                    <m:func>
                      <m:func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Explain why there are no solutions to the equation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4</m:t>
                    </m:r>
                    <m:func>
                      <m:func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1781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 i="0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</a:p>
              <a:p>
                <a:pPr algn="ctr"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No real solutions</a:t>
                </a:r>
              </a:p>
              <a:p>
                <a:pPr algn="ctr">
                  <a:spcBef>
                    <a:spcPts val="0"/>
                  </a:spcBef>
                </a:pPr>
                <a:r>
                  <a:rPr lang="en-US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Or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=±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but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−1≤</m:t>
                    </m:r>
                    <m:func>
                      <m:func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</m:t>
                    </m:r>
                  </m:oMath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No solutions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1781321"/>
              </a:xfrm>
              <a:prstGeom prst="rect">
                <a:avLst/>
              </a:prstGeom>
              <a:blipFill>
                <a:blip r:embed="rId4"/>
                <a:stretch>
                  <a:fillRect b="-47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11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&lt;360°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=4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3533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=0°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3533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207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&lt;360°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+3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3533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=0°, 180°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3533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245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&lt;360°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−5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&lt;360°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+3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3533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=108.4°, 288.4°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3533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65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≤270°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64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≤270°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16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=14.5°, 165.5°, 194.5°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886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≤180°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≤180°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1=0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=54.7°, 125.3°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902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=76.0°, 104.0°, 256.0°, 284.0°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596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5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=2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=21.8°</m:t>
                    </m:r>
                    <m:r>
                      <m:rPr>
                        <m:nor/>
                      </m:rPr>
                      <a:rPr lang="en-GB" dirty="0">
                        <a:solidFill>
                          <a:srgbClr val="FF0000"/>
                        </a:solidFill>
                        <a:ea typeface="Cambria Math" panose="02040503050406030204" pitchFamily="18" charset="0"/>
                      </a:rPr>
                      <m:t>, 201.8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020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≤180°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&lt;180°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=30°, 90°</m:t>
                      </m:r>
                      <m:r>
                        <a:rPr lang="en-GB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150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828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5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−4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6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7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=114.8°, 245.2°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614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−180°≤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≤180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  <a:endParaRPr lang="en-GB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9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=3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−180°≤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≤180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  <a:endParaRPr lang="en-GB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+9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=3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=−168.5°, −11.5°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261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