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71" r:id="rId384"/>
    <p:sldId id="4758" r:id="rId385"/>
    <p:sldId id="4759" r:id="rId386"/>
    <p:sldId id="4760" r:id="rId387"/>
    <p:sldId id="4762" r:id="rId388"/>
    <p:sldId id="4765" r:id="rId389"/>
    <p:sldId id="4761" r:id="rId390"/>
    <p:sldId id="4763" r:id="rId391"/>
    <p:sldId id="4764" r:id="rId3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84" Type="http://schemas.openxmlformats.org/officeDocument/2006/relationships/slide" Target="slides/slide383.xml"/><Relationship Id="rId385" Type="http://schemas.openxmlformats.org/officeDocument/2006/relationships/slide" Target="slides/slide384.xml"/><Relationship Id="rId386" Type="http://schemas.openxmlformats.org/officeDocument/2006/relationships/slide" Target="slides/slide385.xml"/><Relationship Id="rId387" Type="http://schemas.openxmlformats.org/officeDocument/2006/relationships/slide" Target="slides/slide386.xml"/><Relationship Id="rId388" Type="http://schemas.openxmlformats.org/officeDocument/2006/relationships/slide" Target="slides/slide387.xml"/><Relationship Id="rId389" Type="http://schemas.openxmlformats.org/officeDocument/2006/relationships/slide" Target="slides/slide388.xml"/><Relationship Id="rId390" Type="http://schemas.openxmlformats.org/officeDocument/2006/relationships/slide" Target="slides/slide389.xml"/><Relationship Id="rId391" Type="http://schemas.openxmlformats.org/officeDocument/2006/relationships/slide" Target="slides/slide390.xml"/><Relationship Id="rId392" Type="http://schemas.openxmlformats.org/officeDocument/2006/relationships/slide" Target="slides/slide391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2.png"/><Relationship Id="rId5" Type="http://schemas.openxmlformats.org/officeDocument/2006/relationships/hyperlink" Target="https://www.drfrostmaths.com/" TargetMode="External"/></Relationships>
</file>

<file path=ppt/slides/_rels/slide3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3.png"/><Relationship Id="rId6" Type="http://schemas.openxmlformats.org/officeDocument/2006/relationships/image" Target="../media/image225.png"/><Relationship Id="rId7" Type="http://schemas.openxmlformats.org/officeDocument/2006/relationships/hyperlink" Target="https://www.drfrostmaths.com/" TargetMode="External"/></Relationships>
</file>

<file path=ppt/slides/_rels/slide3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6.png"/><Relationship Id="rId6" Type="http://schemas.openxmlformats.org/officeDocument/2006/relationships/hyperlink" Target="https://www.drfrostmaths.com/" TargetMode="External"/></Relationships>
</file>

<file path=ppt/slides/_rels/slide3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7.png"/><Relationship Id="rId5" Type="http://schemas.openxmlformats.org/officeDocument/2006/relationships/hyperlink" Target="https://www.drfrostmaths.com/" TargetMode="External"/></Relationships>
</file>

<file path=ppt/slides/_rels/slide3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8.png"/><Relationship Id="rId5" Type="http://schemas.openxmlformats.org/officeDocument/2006/relationships/hyperlink" Target="https://www.drfrostmaths.com/" TargetMode="External"/></Relationships>
</file>

<file path=ppt/slides/_rels/slide3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9.png"/><Relationship Id="rId5" Type="http://schemas.openxmlformats.org/officeDocument/2006/relationships/hyperlink" Target="https://www.drfrostmaths.com/" TargetMode="External"/></Relationships>
</file>

<file path=ppt/slides/_rels/slide3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1.png"/><Relationship Id="rId5" Type="http://schemas.openxmlformats.org/officeDocument/2006/relationships/hyperlink" Target="https://www.drfrostmaths.com/" TargetMode="Externa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3.png"/><Relationship Id="rId5" Type="http://schemas.openxmlformats.org/officeDocument/2006/relationships/hyperlink" Target="https://www.drfrostmaths.com/" TargetMode="Externa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6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1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−180</m:t>
                    </m:r>
                    <m:r>
                      <a:rPr lang="en-GB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8554"/>
              </a:xfrm>
              <a:prstGeom prst="rect">
                <a:avLst/>
              </a:prstGeom>
              <a:blipFill>
                <a:blip r:embed="rId2"/>
                <a:stretch>
                  <a:fillRect l="-667"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6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GB" sz="1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360</m:t>
                    </m:r>
                    <m:r>
                      <a:rPr lang="en-GB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≤180°</m:t>
                    </m:r>
                  </m:oMath>
                </a14:m>
                <a:endParaRPr lang="en-US" sz="16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38554"/>
              </a:xfrm>
              <a:prstGeom prst="rect">
                <a:avLst/>
              </a:prstGeom>
              <a:blipFill>
                <a:blip r:embed="rId3"/>
                <a:stretch>
                  <a:fillRect l="-667"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DDFC97A-7CBD-48A6-8811-6ABEC1D32E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368"/>
          <a:stretch/>
        </p:blipFill>
        <p:spPr>
          <a:xfrm>
            <a:off x="4914185" y="850013"/>
            <a:ext cx="3882613" cy="21280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7375F6-914B-B52D-0A44-C58A8982426E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1811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145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sketch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−360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°≤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shown.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</m:func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find:</a:t>
                </a: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(150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(−300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(330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d)</a:t>
                </a:r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(−210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e>
                    </m:func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145459"/>
              </a:xfrm>
              <a:prstGeom prst="rect">
                <a:avLst/>
              </a:prstGeom>
              <a:blipFill>
                <a:blip r:embed="rId2"/>
                <a:stretch>
                  <a:fillRect l="-1067" t="-1420" b="-36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194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sketch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−360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°≤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shown.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</m:func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find: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(−30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(330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(150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(−210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e>
                    </m:func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194896"/>
              </a:xfrm>
              <a:prstGeom prst="rect">
                <a:avLst/>
              </a:prstGeom>
              <a:blipFill>
                <a:blip r:embed="rId3"/>
                <a:stretch>
                  <a:fillRect l="-1067" t="-1389" b="-36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300061"/>
                <a:ext cx="4572001" cy="1854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d)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300061"/>
                <a:ext cx="4572001" cy="1854610"/>
              </a:xfrm>
              <a:prstGeom prst="rect">
                <a:avLst/>
              </a:prstGeom>
              <a:blipFill>
                <a:blip r:embed="rId4"/>
                <a:stretch>
                  <a:fillRect l="-1067" b="-9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EB6885DA-3B3A-4234-ACB5-13E5EEBD1B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41" t="21101" r="2387" b="22167"/>
          <a:stretch/>
        </p:blipFill>
        <p:spPr>
          <a:xfrm>
            <a:off x="4803863" y="2647632"/>
            <a:ext cx="4098238" cy="15350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5357CB-AB5F-431A-B79B-C9610776AE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82" r="4222"/>
          <a:stretch/>
        </p:blipFill>
        <p:spPr>
          <a:xfrm>
            <a:off x="310393" y="2764988"/>
            <a:ext cx="3858935" cy="14177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AB26C6F-AD05-CB35-7A9C-A637DD829407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7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4247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780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sketch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−360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°≤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shown.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func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find:</a:t>
                </a: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(−60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(−300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(120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780424"/>
              </a:xfrm>
              <a:prstGeom prst="rect">
                <a:avLst/>
              </a:prstGeom>
              <a:blipFill>
                <a:blip r:embed="rId2"/>
                <a:stretch>
                  <a:fillRect l="-1067" t="-1712" b="-4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193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sketch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−360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°≤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shown.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func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find:</a:t>
                </a: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(−3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GB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c)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(1</m:t>
                        </m:r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°)</m:t>
                        </m:r>
                      </m:e>
                    </m:func>
                  </m:oMath>
                </a14:m>
                <a:endParaRPr lang="en-GB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19308"/>
              </a:xfrm>
              <a:prstGeom prst="rect">
                <a:avLst/>
              </a:prstGeom>
              <a:blipFill>
                <a:blip r:embed="rId3"/>
                <a:stretch>
                  <a:fillRect l="-1067" t="-1587" b="-4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300061"/>
                <a:ext cx="4572001" cy="1418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GB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300061"/>
                <a:ext cx="4572001" cy="1418273"/>
              </a:xfrm>
              <a:prstGeom prst="rect">
                <a:avLst/>
              </a:prstGeom>
              <a:blipFill>
                <a:blip r:embed="rId4"/>
                <a:stretch>
                  <a:fillRect l="-1067" b="-1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80852245-C465-4B6F-B058-C8BC2D4DF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3128" y="2372044"/>
            <a:ext cx="2780027" cy="18635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69206A-AEA7-4CCA-AEC2-1C64209550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357" y="2372044"/>
            <a:ext cx="2780027" cy="18635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BB24349-1200-3F68-84D8-34EA38D30DB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6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3569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blipFill>
                <a:blip r:embed="rId2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69332"/>
              </a:xfrm>
              <a:prstGeom prst="rect">
                <a:avLst/>
              </a:prstGeom>
              <a:blipFill>
                <a:blip r:embed="rId3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4E463876-AE9C-4411-897F-841776741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0188" y="822068"/>
            <a:ext cx="4330607" cy="52835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3913D8-083F-D4DD-A49F-717824535B01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7857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−45°)</m:t>
                        </m:r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blipFill>
                <a:blip r:embed="rId2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+45°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69332"/>
              </a:xfrm>
              <a:prstGeom prst="rect">
                <a:avLst/>
              </a:prstGeom>
              <a:blipFill>
                <a:blip r:embed="rId3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68947FA1-3A6C-40BF-9A8C-C420049A5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252" y="822068"/>
            <a:ext cx="3972479" cy="34675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4A824D-7574-D8DD-4707-7A085DEA8758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4492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=3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blipFill>
                <a:blip r:embed="rId2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=4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69332"/>
              </a:xfrm>
              <a:prstGeom prst="rect">
                <a:avLst/>
              </a:prstGeom>
              <a:blipFill>
                <a:blip r:embed="rId3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318669B3-91EF-4FDD-9DA9-0CCCCE2B2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138" y="1054087"/>
            <a:ext cx="3867690" cy="31055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049B65-D0E3-6EB4-1E76-E5AC7A89D8D4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52372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(−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39321"/>
              </a:xfrm>
              <a:prstGeom prst="rect">
                <a:avLst/>
              </a:prstGeom>
              <a:blipFill>
                <a:blip r:embed="rId2"/>
                <a:stretch>
                  <a:fillRect l="-1067" t="-971" b="-2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69332"/>
              </a:xfrm>
              <a:prstGeom prst="rect">
                <a:avLst/>
              </a:prstGeom>
              <a:blipFill>
                <a:blip r:embed="rId3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C29460D-94B1-4369-9C5F-8C64250F1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296" y="918865"/>
            <a:ext cx="3753374" cy="32865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364CDC0-31EC-9DCE-D3FF-49491DD45E9D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2136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32"/>
              </a:xfrm>
              <a:prstGeom prst="rect">
                <a:avLst/>
              </a:prstGeom>
              <a:blipFill>
                <a:blip r:embed="rId2"/>
                <a:stretch>
                  <a:fillRect l="-1067"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06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06870"/>
              </a:xfrm>
              <a:prstGeom prst="rect">
                <a:avLst/>
              </a:prstGeom>
              <a:blipFill>
                <a:blip r:embed="rId3"/>
                <a:stretch>
                  <a:fillRect l="-1067" b="-60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A125E70-8163-49B4-BC58-413B09CB00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8275" y="1026718"/>
            <a:ext cx="3982109" cy="31976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8959CF-509A-4AB1-ECE7-6789AB66657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76291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