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68" r:id="rId354"/>
    <p:sldId id="4900" r:id="rId355"/>
    <p:sldId id="4901" r:id="rId356"/>
    <p:sldId id="4902" r:id="rId357"/>
    <p:sldId id="1055" r:id="rId358"/>
    <p:sldId id="1056" r:id="rId359"/>
    <p:sldId id="4903" r:id="rId360"/>
    <p:sldId id="4904" r:id="rId361"/>
    <p:sldId id="1088" r:id="rId362"/>
    <p:sldId id="1076" r:id="rId363"/>
    <p:sldId id="1077" r:id="rId364"/>
    <p:sldId id="1084" r:id="rId365"/>
    <p:sldId id="2068" r:id="rId3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54" Type="http://schemas.openxmlformats.org/officeDocument/2006/relationships/slide" Target="slides/slide353.xml"/><Relationship Id="rId355" Type="http://schemas.openxmlformats.org/officeDocument/2006/relationships/slide" Target="slides/slide354.xml"/><Relationship Id="rId356" Type="http://schemas.openxmlformats.org/officeDocument/2006/relationships/slide" Target="slides/slide355.xml"/><Relationship Id="rId357" Type="http://schemas.openxmlformats.org/officeDocument/2006/relationships/slide" Target="slides/slide356.xml"/><Relationship Id="rId358" Type="http://schemas.openxmlformats.org/officeDocument/2006/relationships/slide" Target="slides/slide357.xml"/><Relationship Id="rId359" Type="http://schemas.openxmlformats.org/officeDocument/2006/relationships/slide" Target="slides/slide358.xml"/><Relationship Id="rId360" Type="http://schemas.openxmlformats.org/officeDocument/2006/relationships/slide" Target="slides/slide359.xml"/><Relationship Id="rId361" Type="http://schemas.openxmlformats.org/officeDocument/2006/relationships/slide" Target="slides/slide360.xml"/><Relationship Id="rId362" Type="http://schemas.openxmlformats.org/officeDocument/2006/relationships/slide" Target="slides/slide361.xml"/><Relationship Id="rId363" Type="http://schemas.openxmlformats.org/officeDocument/2006/relationships/slide" Target="slides/slide362.xml"/><Relationship Id="rId364" Type="http://schemas.openxmlformats.org/officeDocument/2006/relationships/slide" Target="slides/slide363.xml"/><Relationship Id="rId365" Type="http://schemas.openxmlformats.org/officeDocument/2006/relationships/slide" Target="slides/slide364.xml"/><Relationship Id="rId366" Type="http://schemas.openxmlformats.org/officeDocument/2006/relationships/slide" Target="slides/slide365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79435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90.png"/><Relationship Id="rId3" Type="http://schemas.openxmlformats.org/officeDocument/2006/relationships/image" Target="../media/image2900.png"/><Relationship Id="rId4" Type="http://schemas.openxmlformats.org/officeDocument/2006/relationships/image" Target="../media/image2911.png"/><Relationship Id="rId5" Type="http://schemas.openxmlformats.org/officeDocument/2006/relationships/image" Target="../media/image2920.png"/><Relationship Id="rId6" Type="http://schemas.openxmlformats.org/officeDocument/2006/relationships/image" Target="../media/image2930.png"/><Relationship Id="rId7" Type="http://schemas.openxmlformats.org/officeDocument/2006/relationships/image" Target="../media/image2940.png"/><Relationship Id="rId8" Type="http://schemas.openxmlformats.org/officeDocument/2006/relationships/image" Target="../media/image2950.png"/><Relationship Id="rId9" Type="http://schemas.openxmlformats.org/officeDocument/2006/relationships/image" Target="../media/image2960.png"/><Relationship Id="rId10" Type="http://schemas.openxmlformats.org/officeDocument/2006/relationships/image" Target="../media/image2970.png"/><Relationship Id="rId11" Type="http://schemas.openxmlformats.org/officeDocument/2006/relationships/image" Target="../media/image2980.png"/><Relationship Id="rId12" Type="http://schemas.openxmlformats.org/officeDocument/2006/relationships/image" Target="../media/image2990.png"/></Relationships>
</file>

<file path=ppt/slides/_rels/slide3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90.png"/><Relationship Id="rId3" Type="http://schemas.openxmlformats.org/officeDocument/2006/relationships/image" Target="../media/image2900.png"/><Relationship Id="rId4" Type="http://schemas.openxmlformats.org/officeDocument/2006/relationships/image" Target="../media/image3000.png"/><Relationship Id="rId5" Type="http://schemas.openxmlformats.org/officeDocument/2006/relationships/image" Target="../media/image3011.png"/><Relationship Id="rId6" Type="http://schemas.openxmlformats.org/officeDocument/2006/relationships/image" Target="../media/image3020.png"/><Relationship Id="rId7" Type="http://schemas.openxmlformats.org/officeDocument/2006/relationships/image" Target="../media/image3030.png"/><Relationship Id="rId8" Type="http://schemas.openxmlformats.org/officeDocument/2006/relationships/image" Target="../media/image3040.png"/><Relationship Id="rId9" Type="http://schemas.openxmlformats.org/officeDocument/2006/relationships/image" Target="../media/image3050.png"/><Relationship Id="rId10" Type="http://schemas.openxmlformats.org/officeDocument/2006/relationships/image" Target="../media/image3060.png"/><Relationship Id="rId11" Type="http://schemas.openxmlformats.org/officeDocument/2006/relationships/image" Target="../media/image3070.png"/><Relationship Id="rId12" Type="http://schemas.openxmlformats.org/officeDocument/2006/relationships/image" Target="../media/image3080.png"/></Relationships>
</file>

<file path=ppt/slides/_rels/slide3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90.png"/><Relationship Id="rId3" Type="http://schemas.openxmlformats.org/officeDocument/2006/relationships/image" Target="../media/image3102.png"/><Relationship Id="rId4" Type="http://schemas.openxmlformats.org/officeDocument/2006/relationships/image" Target="../media/image3111.png"/><Relationship Id="rId5" Type="http://schemas.openxmlformats.org/officeDocument/2006/relationships/image" Target="../media/image3120.png"/><Relationship Id="rId6" Type="http://schemas.openxmlformats.org/officeDocument/2006/relationships/image" Target="../media/image2930.png"/><Relationship Id="rId7" Type="http://schemas.openxmlformats.org/officeDocument/2006/relationships/image" Target="../media/image3130.png"/><Relationship Id="rId8" Type="http://schemas.openxmlformats.org/officeDocument/2006/relationships/image" Target="../media/image3140.png"/><Relationship Id="rId9" Type="http://schemas.openxmlformats.org/officeDocument/2006/relationships/image" Target="../media/image3150.png"/><Relationship Id="rId10" Type="http://schemas.openxmlformats.org/officeDocument/2006/relationships/image" Target="../media/image3160.png"/><Relationship Id="rId11" Type="http://schemas.openxmlformats.org/officeDocument/2006/relationships/image" Target="../media/image3170.png"/><Relationship Id="rId12" Type="http://schemas.openxmlformats.org/officeDocument/2006/relationships/image" Target="../media/image3180.png"/></Relationships>
</file>

<file path=ppt/slides/_rels/slide3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90.png"/><Relationship Id="rId3" Type="http://schemas.openxmlformats.org/officeDocument/2006/relationships/image" Target="../media/image2900.png"/><Relationship Id="rId4" Type="http://schemas.openxmlformats.org/officeDocument/2006/relationships/image" Target="../media/image3190.png"/><Relationship Id="rId5" Type="http://schemas.openxmlformats.org/officeDocument/2006/relationships/image" Target="../media/image2920.png"/><Relationship Id="rId6" Type="http://schemas.openxmlformats.org/officeDocument/2006/relationships/image" Target="../media/image2940.png"/><Relationship Id="rId7" Type="http://schemas.openxmlformats.org/officeDocument/2006/relationships/image" Target="../media/image2950.png"/><Relationship Id="rId8" Type="http://schemas.openxmlformats.org/officeDocument/2006/relationships/image" Target="../media/image3200.png"/><Relationship Id="rId9" Type="http://schemas.openxmlformats.org/officeDocument/2006/relationships/image" Target="../media/image3211.png"/><Relationship Id="rId10" Type="http://schemas.openxmlformats.org/officeDocument/2006/relationships/image" Target="../media/image3220.png"/><Relationship Id="rId11" Type="http://schemas.openxmlformats.org/officeDocument/2006/relationships/image" Target="../media/image3230.png"/><Relationship Id="rId12" Type="http://schemas.openxmlformats.org/officeDocument/2006/relationships/image" Target="../media/image3240.png"/></Relationships>
</file>

<file path=ppt/slides/_rels/slide3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50.png"/><Relationship Id="rId3" Type="http://schemas.openxmlformats.org/officeDocument/2006/relationships/image" Target="../media/image3260.png"/><Relationship Id="rId4" Type="http://schemas.openxmlformats.org/officeDocument/2006/relationships/image" Target="../media/image3270.png"/><Relationship Id="rId5" Type="http://schemas.openxmlformats.org/officeDocument/2006/relationships/image" Target="../media/image3280.png"/><Relationship Id="rId6" Type="http://schemas.openxmlformats.org/officeDocument/2006/relationships/image" Target="../media/image2940.png"/><Relationship Id="rId7" Type="http://schemas.openxmlformats.org/officeDocument/2006/relationships/image" Target="../media/image3290.png"/><Relationship Id="rId8" Type="http://schemas.openxmlformats.org/officeDocument/2006/relationships/image" Target="../media/image3200.png"/><Relationship Id="rId9" Type="http://schemas.openxmlformats.org/officeDocument/2006/relationships/image" Target="../media/image3300.png"/><Relationship Id="rId10" Type="http://schemas.openxmlformats.org/officeDocument/2006/relationships/image" Target="../media/image3220.png"/><Relationship Id="rId11" Type="http://schemas.openxmlformats.org/officeDocument/2006/relationships/image" Target="../media/image3311.png"/><Relationship Id="rId12" Type="http://schemas.openxmlformats.org/officeDocument/2006/relationships/image" Target="../media/image3240.png"/></Relationships>
</file>

<file path=ppt/slides/_rels/slide3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20.png"/><Relationship Id="rId3" Type="http://schemas.openxmlformats.org/officeDocument/2006/relationships/image" Target="../media/image3330.png"/><Relationship Id="rId4" Type="http://schemas.openxmlformats.org/officeDocument/2006/relationships/image" Target="../media/image3120.png"/><Relationship Id="rId5" Type="http://schemas.openxmlformats.org/officeDocument/2006/relationships/image" Target="../media/image2930.png"/><Relationship Id="rId6" Type="http://schemas.openxmlformats.org/officeDocument/2006/relationships/image" Target="../media/image3340.png"/><Relationship Id="rId7" Type="http://schemas.openxmlformats.org/officeDocument/2006/relationships/image" Target="../media/image3150.png"/><Relationship Id="rId8" Type="http://schemas.openxmlformats.org/officeDocument/2006/relationships/image" Target="../media/image3160.png"/></Relationships>
</file>

<file path=ppt/slides/_rels/slide3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20.png"/><Relationship Id="rId3" Type="http://schemas.openxmlformats.org/officeDocument/2006/relationships/image" Target="../media/image3330.png"/><Relationship Id="rId4" Type="http://schemas.openxmlformats.org/officeDocument/2006/relationships/image" Target="../media/image3120.png"/><Relationship Id="rId5" Type="http://schemas.openxmlformats.org/officeDocument/2006/relationships/image" Target="../media/image2930.png"/><Relationship Id="rId6" Type="http://schemas.openxmlformats.org/officeDocument/2006/relationships/image" Target="../media/image3130.png"/><Relationship Id="rId7" Type="http://schemas.openxmlformats.org/officeDocument/2006/relationships/image" Target="../media/image3340.png"/><Relationship Id="rId8" Type="http://schemas.openxmlformats.org/officeDocument/2006/relationships/image" Target="../media/image3150.png"/><Relationship Id="rId9" Type="http://schemas.openxmlformats.org/officeDocument/2006/relationships/image" Target="../media/image3160.png"/><Relationship Id="rId10" Type="http://schemas.openxmlformats.org/officeDocument/2006/relationships/image" Target="../media/image3170.png"/></Relationships>
</file>

<file path=ppt/slides/_rels/slide3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500.png"/><Relationship Id="rId3" Type="http://schemas.openxmlformats.org/officeDocument/2006/relationships/image" Target="../media/image3360.png"/><Relationship Id="rId4" Type="http://schemas.openxmlformats.org/officeDocument/2006/relationships/image" Target="../media/image3370.png"/><Relationship Id="rId5" Type="http://schemas.openxmlformats.org/officeDocument/2006/relationships/image" Target="../media/image3380.png"/><Relationship Id="rId6" Type="http://schemas.openxmlformats.org/officeDocument/2006/relationships/image" Target="../media/image33900.png"/><Relationship Id="rId7" Type="http://schemas.openxmlformats.org/officeDocument/2006/relationships/image" Target="../media/image34000.png"/><Relationship Id="rId8" Type="http://schemas.openxmlformats.org/officeDocument/2006/relationships/image" Target="../media/image3411.png"/><Relationship Id="rId9" Type="http://schemas.openxmlformats.org/officeDocument/2006/relationships/image" Target="../media/image3420.png"/><Relationship Id="rId10" Type="http://schemas.openxmlformats.org/officeDocument/2006/relationships/image" Target="../media/image3430.png"/></Relationships>
</file>

<file path=ppt/slides/_rels/slide3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40.png"/><Relationship Id="rId3" Type="http://schemas.openxmlformats.org/officeDocument/2006/relationships/image" Target="../media/image34500.png"/><Relationship Id="rId4" Type="http://schemas.openxmlformats.org/officeDocument/2006/relationships/image" Target="../media/image34600.png"/></Relationships>
</file>

<file path=ppt/slides/_rels/slide3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470.png"/><Relationship Id="rId3" Type="http://schemas.openxmlformats.org/officeDocument/2006/relationships/image" Target="../media/image3480.png"/><Relationship Id="rId4" Type="http://schemas.openxmlformats.org/officeDocument/2006/relationships/image" Target="../media/image3490.png"/><Relationship Id="rId5" Type="http://schemas.openxmlformats.org/officeDocument/2006/relationships/image" Target="../media/image3500.png"/><Relationship Id="rId6" Type="http://schemas.openxmlformats.org/officeDocument/2006/relationships/image" Target="../media/image3511.png"/><Relationship Id="rId7" Type="http://schemas.openxmlformats.org/officeDocument/2006/relationships/image" Target="../media/image3520.png"/><Relationship Id="rId8" Type="http://schemas.openxmlformats.org/officeDocument/2006/relationships/image" Target="../media/image3530.png"/><Relationship Id="rId9" Type="http://schemas.openxmlformats.org/officeDocument/2006/relationships/image" Target="../media/image208.png"/></Relationships>
</file>

<file path=ppt/slides/_rels/slide3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600.png"/><Relationship Id="rId3" Type="http://schemas.openxmlformats.org/officeDocument/2006/relationships/image" Target="../media/image209.png"/><Relationship Id="rId4" Type="http://schemas.openxmlformats.org/officeDocument/2006/relationships/image" Target="../media/image36800.png"/><Relationship Id="rId5" Type="http://schemas.openxmlformats.org/officeDocument/2006/relationships/image" Target="../media/image3690.png"/><Relationship Id="rId6" Type="http://schemas.openxmlformats.org/officeDocument/2006/relationships/image" Target="../media/image3700.png"/></Relationships>
</file>

<file path=ppt/slides/_rels/slide3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500.png"/><Relationship Id="rId4" Type="http://schemas.openxmlformats.org/officeDocument/2006/relationships/image" Target="../media/image211.png"/><Relationship Id="rId5" Type="http://schemas.openxmlformats.org/officeDocument/2006/relationships/image" Target="../media/image1554.png"/><Relationship Id="rId6" Type="http://schemas.openxmlformats.org/officeDocument/2006/relationships/image" Target="../media/image37800.png"/><Relationship Id="rId7" Type="http://schemas.openxmlformats.org/officeDocument/2006/relationships/image" Target="../media/image1555.png"/><Relationship Id="rId8" Type="http://schemas.openxmlformats.org/officeDocument/2006/relationships/image" Target="../media/image38000.png"/><Relationship Id="rId9" Type="http://schemas.openxmlformats.org/officeDocument/2006/relationships/image" Target="../media/image38120.png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69676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=6.74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69676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12766" y="987884"/>
            <a:ext cx="2888802" cy="1543813"/>
            <a:chOff x="512766" y="987884"/>
            <a:chExt cx="2888802" cy="1543813"/>
          </a:xfrm>
        </p:grpSpPr>
        <p:grpSp>
          <p:nvGrpSpPr>
            <p:cNvPr id="42" name="Group 41"/>
            <p:cNvGrpSpPr/>
            <p:nvPr/>
          </p:nvGrpSpPr>
          <p:grpSpPr>
            <a:xfrm>
              <a:off x="890016" y="987884"/>
              <a:ext cx="2511552" cy="1543813"/>
              <a:chOff x="890016" y="987884"/>
              <a:chExt cx="2511552" cy="1543813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Arc 36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461566" y="1994119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512766" y="1321871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766" y="1321871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Arc 27"/>
            <p:cNvSpPr/>
            <p:nvPr/>
          </p:nvSpPr>
          <p:spPr>
            <a:xfrm rot="1306819">
              <a:off x="784347" y="2149359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035143" y="1961056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70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143" y="1961056"/>
                  <a:ext cx="59663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/>
          <p:cNvGrpSpPr/>
          <p:nvPr/>
        </p:nvGrpSpPr>
        <p:grpSpPr>
          <a:xfrm>
            <a:off x="5453200" y="998320"/>
            <a:ext cx="2841099" cy="1543813"/>
            <a:chOff x="560469" y="987884"/>
            <a:chExt cx="2841099" cy="1543813"/>
          </a:xfrm>
        </p:grpSpPr>
        <p:grpSp>
          <p:nvGrpSpPr>
            <p:cNvPr id="38" name="Group 37"/>
            <p:cNvGrpSpPr/>
            <p:nvPr/>
          </p:nvGrpSpPr>
          <p:grpSpPr>
            <a:xfrm>
              <a:off x="890016" y="987884"/>
              <a:ext cx="2511552" cy="1543813"/>
              <a:chOff x="890016" y="987884"/>
              <a:chExt cx="2511552" cy="1543813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Arc 56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8" name="TextBox 5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/>
                  <p:cNvSpPr txBox="1"/>
                  <p:nvPr/>
                </p:nvSpPr>
                <p:spPr>
                  <a:xfrm>
                    <a:off x="2461566" y="1994119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9" name="TextBox 5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560469" y="1312925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469" y="1312925"/>
                  <a:ext cx="736868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Arc 51"/>
            <p:cNvSpPr/>
            <p:nvPr/>
          </p:nvSpPr>
          <p:spPr>
            <a:xfrm rot="1306819">
              <a:off x="784347" y="2149359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1035143" y="1961056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5143" y="1961056"/>
                  <a:ext cx="596637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2583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69676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=7.66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69676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64854" y="1046192"/>
            <a:ext cx="3336714" cy="1485505"/>
            <a:chOff x="64854" y="1046192"/>
            <a:chExt cx="3336714" cy="1485505"/>
          </a:xfrm>
        </p:grpSpPr>
        <p:grpSp>
          <p:nvGrpSpPr>
            <p:cNvPr id="42" name="Group 41"/>
            <p:cNvGrpSpPr/>
            <p:nvPr/>
          </p:nvGrpSpPr>
          <p:grpSpPr>
            <a:xfrm>
              <a:off x="496824" y="1046192"/>
              <a:ext cx="2904744" cy="1485505"/>
              <a:chOff x="496824" y="1046192"/>
              <a:chExt cx="2904744" cy="1485505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H="1" flipV="1">
                <a:off x="496824" y="1052018"/>
                <a:ext cx="393192" cy="130104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508685" y="1046192"/>
                <a:ext cx="2892883" cy="13068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Arc 36"/>
              <p:cNvSpPr/>
              <p:nvPr/>
            </p:nvSpPr>
            <p:spPr>
              <a:xfrm rot="15960239">
                <a:off x="2876460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1952154" y="1260653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52154" y="1260653"/>
                    <a:ext cx="73686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352314" y="2039767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52314" y="2039767"/>
                    <a:ext cx="59663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64854" y="1624787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54" y="1624787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Arc 27"/>
            <p:cNvSpPr/>
            <p:nvPr/>
          </p:nvSpPr>
          <p:spPr>
            <a:xfrm rot="352919">
              <a:off x="600595" y="2167499"/>
              <a:ext cx="446167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926908" y="1913688"/>
                  <a:ext cx="72487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110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908" y="1913688"/>
                  <a:ext cx="72487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5187135" y="1066700"/>
            <a:ext cx="3336714" cy="1485505"/>
            <a:chOff x="64854" y="1046192"/>
            <a:chExt cx="3336714" cy="1485505"/>
          </a:xfrm>
        </p:grpSpPr>
        <p:grpSp>
          <p:nvGrpSpPr>
            <p:cNvPr id="39" name="Group 38"/>
            <p:cNvGrpSpPr/>
            <p:nvPr/>
          </p:nvGrpSpPr>
          <p:grpSpPr>
            <a:xfrm>
              <a:off x="496824" y="1046192"/>
              <a:ext cx="2904744" cy="1485505"/>
              <a:chOff x="496824" y="1046192"/>
              <a:chExt cx="2904744" cy="1485505"/>
            </a:xfrm>
          </p:grpSpPr>
          <p:cxnSp>
            <p:nvCxnSpPr>
              <p:cNvPr id="46" name="Straight Connector 45"/>
              <p:cNvCxnSpPr/>
              <p:nvPr/>
            </p:nvCxnSpPr>
            <p:spPr>
              <a:xfrm flipH="1" flipV="1">
                <a:off x="496824" y="1052018"/>
                <a:ext cx="393192" cy="130104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08685" y="1046192"/>
                <a:ext cx="2892883" cy="13068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Arc 48"/>
              <p:cNvSpPr/>
              <p:nvPr/>
            </p:nvSpPr>
            <p:spPr>
              <a:xfrm rot="15960239">
                <a:off x="2876460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1952154" y="1260653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0" name="TextBox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52154" y="1260653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2352314" y="2039767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60" name="TextBox 5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52314" y="2039767"/>
                    <a:ext cx="59663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64854" y="1624787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54" y="1624787"/>
                  <a:ext cx="736868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Arc 43"/>
            <p:cNvSpPr/>
            <p:nvPr/>
          </p:nvSpPr>
          <p:spPr>
            <a:xfrm rot="352919">
              <a:off x="600595" y="2167499"/>
              <a:ext cx="446167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926908" y="1913688"/>
                  <a:ext cx="72487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6908" y="1913688"/>
                  <a:ext cx="724878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9082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possible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possible values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68872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=77.61°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102.39°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68872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890016" y="987884"/>
            <a:ext cx="2511552" cy="1543813"/>
            <a:chOff x="890016" y="987884"/>
            <a:chExt cx="2511552" cy="1543813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3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05376" y="1257266"/>
                <a:ext cx="10414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4.44 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76" y="1257266"/>
                <a:ext cx="1041439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 rot="1306819">
            <a:off x="784347" y="2149359"/>
            <a:ext cx="357282" cy="311965"/>
          </a:xfrm>
          <a:prstGeom prst="arc">
            <a:avLst>
              <a:gd name="adj1" fmla="val 16200000"/>
              <a:gd name="adj2" fmla="val 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035143" y="1961056"/>
                <a:ext cx="4635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143" y="1961056"/>
                <a:ext cx="46358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4927291" y="1047365"/>
            <a:ext cx="3326694" cy="1543813"/>
            <a:chOff x="4927291" y="1047365"/>
            <a:chExt cx="3326694" cy="1543813"/>
          </a:xfrm>
        </p:grpSpPr>
        <p:grpSp>
          <p:nvGrpSpPr>
            <p:cNvPr id="2" name="Group 1"/>
            <p:cNvGrpSpPr/>
            <p:nvPr/>
          </p:nvGrpSpPr>
          <p:grpSpPr>
            <a:xfrm>
              <a:off x="4927291" y="1047365"/>
              <a:ext cx="3326694" cy="1543813"/>
              <a:chOff x="4927291" y="1047365"/>
              <a:chExt cx="3326694" cy="1543813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5742433" y="1047365"/>
                <a:ext cx="2511552" cy="1543813"/>
                <a:chOff x="890016" y="987884"/>
                <a:chExt cx="2511552" cy="1543813"/>
              </a:xfrm>
            </p:grpSpPr>
            <p:cxnSp>
              <p:nvCxnSpPr>
                <p:cNvPr id="44" name="Straight Connector 43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Arc 46"/>
                <p:cNvSpPr/>
                <p:nvPr/>
              </p:nvSpPr>
              <p:spPr>
                <a:xfrm rot="15960239">
                  <a:off x="2972705" y="2197073"/>
                  <a:ext cx="357282" cy="311965"/>
                </a:xfrm>
                <a:prstGeom prst="arc">
                  <a:avLst>
                    <a:gd name="adj1" fmla="val 16200000"/>
                    <a:gd name="adj2" fmla="val 5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9" name="TextBox 48"/>
                    <p:cNvSpPr txBox="1"/>
                    <p:nvPr/>
                  </p:nvSpPr>
                  <p:spPr>
                    <a:xfrm>
                      <a:off x="2452750" y="1257266"/>
                      <a:ext cx="86510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16 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TextBox 4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865109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0" name="TextBox 49"/>
                    <p:cNvSpPr txBox="1"/>
                    <p:nvPr/>
                  </p:nvSpPr>
                  <p:spPr>
                    <a:xfrm>
                      <a:off x="2461566" y="1994119"/>
                      <a:ext cx="596637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°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0" name="TextBox 4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61566" y="1994119"/>
                      <a:ext cx="596637" cy="369332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4927291" y="1337879"/>
                    <a:ext cx="116967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10.53 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6" name="TextBox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27291" y="1337879"/>
                    <a:ext cx="1169679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1" name="Arc 30"/>
            <p:cNvSpPr/>
            <p:nvPr/>
          </p:nvSpPr>
          <p:spPr>
            <a:xfrm rot="1306819">
              <a:off x="5639536" y="2193507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5900924" y="2029571"/>
                  <a:ext cx="4635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00924" y="2029571"/>
                  <a:ext cx="463588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531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8183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=14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8183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12766" y="987884"/>
            <a:ext cx="2888802" cy="1818528"/>
            <a:chOff x="512766" y="987884"/>
            <a:chExt cx="2888802" cy="1818528"/>
          </a:xfrm>
        </p:grpSpPr>
        <p:grpSp>
          <p:nvGrpSpPr>
            <p:cNvPr id="3" name="Group 2"/>
            <p:cNvGrpSpPr/>
            <p:nvPr/>
          </p:nvGrpSpPr>
          <p:grpSpPr>
            <a:xfrm>
              <a:off x="512766" y="987884"/>
              <a:ext cx="2888802" cy="1473440"/>
              <a:chOff x="512766" y="987884"/>
              <a:chExt cx="2888802" cy="1473440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890016" y="987884"/>
                <a:ext cx="2511552" cy="1365174"/>
                <a:chOff x="890016" y="987884"/>
                <a:chExt cx="2511552" cy="1365174"/>
              </a:xfrm>
            </p:grpSpPr>
            <p:cxnSp>
              <p:nvCxnSpPr>
                <p:cNvPr id="7" name="Straight Connector 6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TextBox 39"/>
                    <p:cNvSpPr txBox="1"/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0" name="TextBox 3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512766" y="1321871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66" y="1321871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8" name="Arc 27"/>
              <p:cNvSpPr/>
              <p:nvPr/>
            </p:nvSpPr>
            <p:spPr>
              <a:xfrm rot="1306819">
                <a:off x="784347" y="2149359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1035143" y="1961056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70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0" name="TextBox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5143" y="1961056"/>
                    <a:ext cx="59663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761796" y="243708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1796" y="2437080"/>
                  <a:ext cx="73686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5411091" y="945656"/>
            <a:ext cx="2888802" cy="1818528"/>
            <a:chOff x="512766" y="987884"/>
            <a:chExt cx="2888802" cy="1818528"/>
          </a:xfrm>
        </p:grpSpPr>
        <p:grpSp>
          <p:nvGrpSpPr>
            <p:cNvPr id="39" name="Group 38"/>
            <p:cNvGrpSpPr/>
            <p:nvPr/>
          </p:nvGrpSpPr>
          <p:grpSpPr>
            <a:xfrm>
              <a:off x="512766" y="987884"/>
              <a:ext cx="2888802" cy="1473440"/>
              <a:chOff x="512766" y="987884"/>
              <a:chExt cx="2888802" cy="1473440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890016" y="987884"/>
                <a:ext cx="2511552" cy="1365174"/>
                <a:chOff x="890016" y="987884"/>
                <a:chExt cx="2511552" cy="1365174"/>
              </a:xfrm>
            </p:grpSpPr>
            <p:cxnSp>
              <p:nvCxnSpPr>
                <p:cNvPr id="48" name="Straight Connector 47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61" name="TextBox 6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512766" y="1321871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5" name="TextBox 4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66" y="1321871"/>
                    <a:ext cx="865109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6" name="Arc 45"/>
              <p:cNvSpPr/>
              <p:nvPr/>
            </p:nvSpPr>
            <p:spPr>
              <a:xfrm rot="1306819">
                <a:off x="784347" y="2149359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035143" y="1961056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5143" y="1961056"/>
                    <a:ext cx="596637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761796" y="2437080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1796" y="2437080"/>
                  <a:ext cx="865109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7054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8183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=84.26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81837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512766" y="987884"/>
            <a:ext cx="2888802" cy="1818528"/>
            <a:chOff x="512766" y="987884"/>
            <a:chExt cx="2888802" cy="1818528"/>
          </a:xfrm>
        </p:grpSpPr>
        <p:grpSp>
          <p:nvGrpSpPr>
            <p:cNvPr id="3" name="Group 2"/>
            <p:cNvGrpSpPr/>
            <p:nvPr/>
          </p:nvGrpSpPr>
          <p:grpSpPr>
            <a:xfrm>
              <a:off x="512766" y="987884"/>
              <a:ext cx="2888802" cy="1473440"/>
              <a:chOff x="512766" y="987884"/>
              <a:chExt cx="2888802" cy="1473440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890016" y="987884"/>
                <a:ext cx="2511552" cy="1365174"/>
                <a:chOff x="890016" y="987884"/>
                <a:chExt cx="2511552" cy="1365174"/>
              </a:xfrm>
            </p:grpSpPr>
            <p:cxnSp>
              <p:nvCxnSpPr>
                <p:cNvPr id="7" name="Straight Connector 6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TextBox 39"/>
                    <p:cNvSpPr txBox="1"/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9 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0" name="TextBox 3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736868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512766" y="1321871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66" y="1321871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8" name="Arc 27"/>
              <p:cNvSpPr/>
              <p:nvPr/>
            </p:nvSpPr>
            <p:spPr>
              <a:xfrm rot="1306819">
                <a:off x="784347" y="2149359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1035143" y="1961056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0" name="TextBox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5143" y="1961056"/>
                    <a:ext cx="470000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1761796" y="243708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1796" y="2437080"/>
                  <a:ext cx="736868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5411091" y="945656"/>
            <a:ext cx="2888802" cy="1818528"/>
            <a:chOff x="512766" y="987884"/>
            <a:chExt cx="2888802" cy="1818528"/>
          </a:xfrm>
        </p:grpSpPr>
        <p:grpSp>
          <p:nvGrpSpPr>
            <p:cNvPr id="39" name="Group 38"/>
            <p:cNvGrpSpPr/>
            <p:nvPr/>
          </p:nvGrpSpPr>
          <p:grpSpPr>
            <a:xfrm>
              <a:off x="512766" y="987884"/>
              <a:ext cx="2888802" cy="1473440"/>
              <a:chOff x="512766" y="987884"/>
              <a:chExt cx="2888802" cy="1473440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890016" y="987884"/>
                <a:ext cx="2511552" cy="1365174"/>
                <a:chOff x="890016" y="987884"/>
                <a:chExt cx="2511552" cy="1365174"/>
              </a:xfrm>
            </p:grpSpPr>
            <p:cxnSp>
              <p:nvCxnSpPr>
                <p:cNvPr id="48" name="Straight Connector 47"/>
                <p:cNvCxnSpPr/>
                <p:nvPr/>
              </p:nvCxnSpPr>
              <p:spPr>
                <a:xfrm flipV="1">
                  <a:off x="890016" y="987884"/>
                  <a:ext cx="781367" cy="1365173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890016" y="2353056"/>
                  <a:ext cx="2511552" cy="2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>
                  <a:off x="1671383" y="994581"/>
                  <a:ext cx="1730185" cy="1358475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/>
                    <p:cNvSpPr txBox="1"/>
                    <p:nvPr/>
                  </p:nvSpPr>
                  <p:spPr>
                    <a:xfrm>
                      <a:off x="2452750" y="1257266"/>
                      <a:ext cx="86510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18 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61" name="TextBox 6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52750" y="1257266"/>
                      <a:ext cx="865109" cy="369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512766" y="1321871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5" name="TextBox 4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2766" y="1321871"/>
                    <a:ext cx="865109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6" name="Arc 45"/>
              <p:cNvSpPr/>
              <p:nvPr/>
            </p:nvSpPr>
            <p:spPr>
              <a:xfrm rot="1306819">
                <a:off x="784347" y="2149359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035143" y="1961056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35143" y="1961056"/>
                    <a:ext cx="470000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761796" y="2437080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1796" y="2437080"/>
                  <a:ext cx="865109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9927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51.42 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890016" y="987884"/>
            <a:ext cx="2511552" cy="1905394"/>
            <a:chOff x="890016" y="987884"/>
            <a:chExt cx="2511552" cy="1905394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3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799607" y="252394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607" y="2523946"/>
                  <a:ext cx="736868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5742433" y="1047365"/>
            <a:ext cx="2511552" cy="1905394"/>
            <a:chOff x="890016" y="987884"/>
            <a:chExt cx="2511552" cy="1905394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Arc 4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1799607" y="2523946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607" y="2523946"/>
                  <a:ext cx="86510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452750" y="1257266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86510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40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59663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2076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triangle: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51.42 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305376" y="987884"/>
            <a:ext cx="3096192" cy="1905394"/>
            <a:chOff x="305376" y="987884"/>
            <a:chExt cx="3096192" cy="1905394"/>
          </a:xfrm>
        </p:grpSpPr>
        <p:grpSp>
          <p:nvGrpSpPr>
            <p:cNvPr id="42" name="Group 41"/>
            <p:cNvGrpSpPr/>
            <p:nvPr/>
          </p:nvGrpSpPr>
          <p:grpSpPr>
            <a:xfrm>
              <a:off x="890016" y="987884"/>
              <a:ext cx="2511552" cy="1905394"/>
              <a:chOff x="890016" y="987884"/>
              <a:chExt cx="2511552" cy="1905394"/>
            </a:xfrm>
          </p:grpSpPr>
          <p:cxnSp>
            <p:nvCxnSpPr>
              <p:cNvPr id="7" name="Straight Connector 6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Arc 36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1799607" y="252394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9" name="TextBox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9607" y="2523946"/>
                    <a:ext cx="736868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305376" y="1257266"/>
                  <a:ext cx="104143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4.44 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376" y="1257266"/>
                  <a:ext cx="104143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/>
          <p:cNvGrpSpPr/>
          <p:nvPr/>
        </p:nvGrpSpPr>
        <p:grpSpPr>
          <a:xfrm>
            <a:off x="4927291" y="1047365"/>
            <a:ext cx="3326694" cy="1905394"/>
            <a:chOff x="4927291" y="1047365"/>
            <a:chExt cx="3326694" cy="1905394"/>
          </a:xfrm>
        </p:grpSpPr>
        <p:grpSp>
          <p:nvGrpSpPr>
            <p:cNvPr id="43" name="Group 42"/>
            <p:cNvGrpSpPr/>
            <p:nvPr/>
          </p:nvGrpSpPr>
          <p:grpSpPr>
            <a:xfrm>
              <a:off x="5742433" y="1047365"/>
              <a:ext cx="2511552" cy="1905394"/>
              <a:chOff x="890016" y="987884"/>
              <a:chExt cx="2511552" cy="1905394"/>
            </a:xfrm>
          </p:grpSpPr>
          <p:cxnSp>
            <p:nvCxnSpPr>
              <p:cNvPr id="44" name="Straight Connector 43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Arc 46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1799607" y="2523946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9607" y="2523946"/>
                    <a:ext cx="865109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2452750" y="1257266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16 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865109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0" name="TextBox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4927291" y="1337879"/>
                  <a:ext cx="11696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10.53 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7291" y="1337879"/>
                  <a:ext cx="1169679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3408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area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51.42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45375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45375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/>
          <p:cNvGrpSpPr/>
          <p:nvPr/>
        </p:nvGrpSpPr>
        <p:grpSpPr>
          <a:xfrm>
            <a:off x="991658" y="1459839"/>
            <a:ext cx="2511552" cy="1905394"/>
            <a:chOff x="890016" y="987884"/>
            <a:chExt cx="2511552" cy="1905394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3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799607" y="252394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607" y="2523946"/>
                  <a:ext cx="73686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736868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2461566" y="1994119"/>
                  <a:ext cx="4700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470000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3" name="Group 42"/>
          <p:cNvGrpSpPr/>
          <p:nvPr/>
        </p:nvGrpSpPr>
        <p:grpSpPr>
          <a:xfrm>
            <a:off x="5722960" y="1456563"/>
            <a:ext cx="2511552" cy="1905394"/>
            <a:chOff x="890016" y="987884"/>
            <a:chExt cx="2511552" cy="1905394"/>
          </a:xfrm>
        </p:grpSpPr>
        <p:cxnSp>
          <p:nvCxnSpPr>
            <p:cNvPr id="44" name="Straight Connector 43"/>
            <p:cNvCxnSpPr/>
            <p:nvPr/>
          </p:nvCxnSpPr>
          <p:spPr>
            <a:xfrm flipV="1">
              <a:off x="890016" y="987884"/>
              <a:ext cx="781367" cy="13651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890016" y="2353056"/>
              <a:ext cx="2511552" cy="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671383" y="994581"/>
              <a:ext cx="1730185" cy="13584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Arc 46"/>
            <p:cNvSpPr/>
            <p:nvPr/>
          </p:nvSpPr>
          <p:spPr>
            <a:xfrm rot="15960239">
              <a:off x="2972705" y="2197073"/>
              <a:ext cx="357282" cy="311965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1799607" y="2523946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607" y="2523946"/>
                  <a:ext cx="865109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2452750" y="1257266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16 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2750" y="1257266"/>
                  <a:ext cx="865109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2461566" y="1994119"/>
                  <a:ext cx="4700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1566" y="1994119"/>
                  <a:ext cx="470000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9350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triangle has sides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5.1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3.4 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2.85 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area of the triangle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triangle has sides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10.2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6.8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5.7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area of the triangle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8838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18.3 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8838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871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Use the cosine rule to 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Use the cosine rule to 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243465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243465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579408" y="1652664"/>
            <a:ext cx="3096192" cy="1905394"/>
            <a:chOff x="305376" y="987884"/>
            <a:chExt cx="3096192" cy="1905394"/>
          </a:xfrm>
        </p:grpSpPr>
        <p:grpSp>
          <p:nvGrpSpPr>
            <p:cNvPr id="29" name="Group 28"/>
            <p:cNvGrpSpPr/>
            <p:nvPr/>
          </p:nvGrpSpPr>
          <p:grpSpPr>
            <a:xfrm>
              <a:off x="890016" y="987884"/>
              <a:ext cx="2511552" cy="1905394"/>
              <a:chOff x="890016" y="987884"/>
              <a:chExt cx="2511552" cy="1905394"/>
            </a:xfrm>
          </p:grpSpPr>
          <p:cxnSp>
            <p:nvCxnSpPr>
              <p:cNvPr id="31" name="Straight Connector 30"/>
              <p:cNvCxnSpPr/>
              <p:nvPr/>
            </p:nvCxnSpPr>
            <p:spPr>
              <a:xfrm flipV="1">
                <a:off x="890016" y="987884"/>
                <a:ext cx="781367" cy="13651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890016" y="2353056"/>
                <a:ext cx="2511552" cy="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671383" y="994581"/>
                <a:ext cx="1730185" cy="135847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Arc 33"/>
              <p:cNvSpPr/>
              <p:nvPr/>
            </p:nvSpPr>
            <p:spPr>
              <a:xfrm rot="15960239">
                <a:off x="2972705" y="2197073"/>
                <a:ext cx="357282" cy="311965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1799607" y="2523946"/>
                    <a:ext cx="87075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9607" y="2523946"/>
                    <a:ext cx="870751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1" name="TextBox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52750" y="1257266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1566" y="1994119"/>
                    <a:ext cx="596637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05376" y="1257266"/>
                  <a:ext cx="73872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5376" y="1257266"/>
                  <a:ext cx="73872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"/>
          <p:cNvGrpSpPr/>
          <p:nvPr/>
        </p:nvGrpSpPr>
        <p:grpSpPr>
          <a:xfrm>
            <a:off x="4959845" y="1342753"/>
            <a:ext cx="4001275" cy="2314847"/>
            <a:chOff x="4959845" y="1342753"/>
            <a:chExt cx="4001275" cy="23148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959845" y="1476033"/>
              <a:ext cx="3873885" cy="2181567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8268232" y="1342753"/>
              <a:ext cx="6928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017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parallelogram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70376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57.32 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70376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662" y="1505006"/>
            <a:ext cx="4122676" cy="21987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94" y="1505006"/>
            <a:ext cx="4122676" cy="21987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567463" y="3244334"/>
                <a:ext cx="104143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4.95 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463" y="3244334"/>
                <a:ext cx="104143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2333" y="2006201"/>
                <a:ext cx="104143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3.35 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333" y="2006201"/>
                <a:ext cx="104143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46743" y="2715460"/>
                <a:ext cx="5966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743" y="2715460"/>
                <a:ext cx="59663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153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MLP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MLP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64540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67.49°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645408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9" y="1072259"/>
            <a:ext cx="4271926" cy="257314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346" y="1072259"/>
            <a:ext cx="4271926" cy="25731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61108" y="1194179"/>
                <a:ext cx="84978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17.</m:t>
                      </m:r>
                      <m:r>
                        <a:rPr lang="en-GB" sz="1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108" y="1194179"/>
                <a:ext cx="849784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58349" y="1666584"/>
                <a:ext cx="75039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3.4 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8349" y="1666584"/>
                <a:ext cx="75039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274198" y="2965103"/>
                <a:ext cx="84978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1400" b="0" i="1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1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198" y="2965103"/>
                <a:ext cx="849784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154685" y="2051056"/>
                <a:ext cx="50366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58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4685" y="2051056"/>
                <a:ext cx="503664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8957" y="1533253"/>
                <a:ext cx="50366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57" y="1533253"/>
                <a:ext cx="50366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478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