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48" r:id="rId142"/>
    <p:sldId id="4884" r:id="rId143"/>
    <p:sldId id="1277" r:id="rId144"/>
    <p:sldId id="1326" r:id="rId145"/>
    <p:sldId id="1327" r:id="rId146"/>
    <p:sldId id="1336" r:id="rId147"/>
    <p:sldId id="1337" r:id="rId148"/>
    <p:sldId id="1338" r:id="rId149"/>
    <p:sldId id="1339" r:id="rId150"/>
    <p:sldId id="1341" r:id="rId151"/>
    <p:sldId id="4873" r:id="rId152"/>
    <p:sldId id="4948" r:id="rId1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311.png"/><Relationship Id="rId3" Type="http://schemas.openxmlformats.org/officeDocument/2006/relationships/image" Target="../media/image10410.png"/><Relationship Id="rId4" Type="http://schemas.openxmlformats.org/officeDocument/2006/relationships/image" Target="../media/image10511.pn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4.png"/><Relationship Id="rId3" Type="http://schemas.openxmlformats.org/officeDocument/2006/relationships/image" Target="../media/image330.png"/><Relationship Id="rId4" Type="http://schemas.openxmlformats.org/officeDocument/2006/relationships/image" Target="../media/image323.pn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1.png"/><Relationship Id="rId3" Type="http://schemas.openxmlformats.org/officeDocument/2006/relationships/image" Target="../media/image12612.png"/><Relationship Id="rId4" Type="http://schemas.openxmlformats.org/officeDocument/2006/relationships/image" Target="../media/image127.png"/><Relationship Id="rId5" Type="http://schemas.openxmlformats.org/officeDocument/2006/relationships/image" Target="../media/image83.png"/><Relationship Id="rId6" Type="http://schemas.openxmlformats.org/officeDocument/2006/relationships/image" Target="../media/image84.png"/><Relationship Id="rId7" Type="http://schemas.openxmlformats.org/officeDocument/2006/relationships/hyperlink" Target="https://www.desmos.com/" TargetMode="Externa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0.png"/><Relationship Id="rId3" Type="http://schemas.openxmlformats.org/officeDocument/2006/relationships/image" Target="../media/image131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134.png"/><Relationship Id="rId7" Type="http://schemas.openxmlformats.org/officeDocument/2006/relationships/hyperlink" Target="https://www.desmos.com/" TargetMode="Externa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01.png"/><Relationship Id="rId3" Type="http://schemas.openxmlformats.org/officeDocument/2006/relationships/image" Target="../media/image2611.png"/><Relationship Id="rId4" Type="http://schemas.openxmlformats.org/officeDocument/2006/relationships/image" Target="../media/image393.pn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22.png"/><Relationship Id="rId3" Type="http://schemas.openxmlformats.org/officeDocument/2006/relationships/image" Target="../media/image2632.png"/><Relationship Id="rId4" Type="http://schemas.openxmlformats.org/officeDocument/2006/relationships/image" Target="../media/image394.pn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21.png"/><Relationship Id="rId3" Type="http://schemas.openxmlformats.org/officeDocument/2006/relationships/image" Target="../media/image2631.png"/><Relationship Id="rId4" Type="http://schemas.openxmlformats.org/officeDocument/2006/relationships/image" Target="../media/image395.pn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41.png"/><Relationship Id="rId3" Type="http://schemas.openxmlformats.org/officeDocument/2006/relationships/image" Target="../media/image2651.png"/><Relationship Id="rId4" Type="http://schemas.openxmlformats.org/officeDocument/2006/relationships/image" Target="../media/image396.pn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61.png"/><Relationship Id="rId3" Type="http://schemas.openxmlformats.org/officeDocument/2006/relationships/image" Target="../media/image2671.png"/><Relationship Id="rId4" Type="http://schemas.openxmlformats.org/officeDocument/2006/relationships/image" Target="../media/image400.pn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10.png"/><Relationship Id="rId3" Type="http://schemas.openxmlformats.org/officeDocument/2006/relationships/image" Target="../media/image631.png"/><Relationship Id="rId4" Type="http://schemas.openxmlformats.org/officeDocument/2006/relationships/image" Target="../media/image641.pn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82.png"/><Relationship Id="rId3" Type="http://schemas.openxmlformats.org/officeDocument/2006/relationships/image" Target="../media/image792.png"/><Relationship Id="rId4" Type="http://schemas.openxmlformats.org/officeDocument/2006/relationships/image" Target="../media/image804.pn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2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𝑥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+3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𝑦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=11</m:t>
                      </m:r>
                    </m:oMath>
                  </m:oMathPara>
                </a14:m>
                <a:endParaRPr lang="en-US" sz="2400" b="0" kern="50" dirty="0">
                  <a:solidFill>
                    <a:prstClr val="black"/>
                  </a:solidFill>
                  <a:ea typeface="Bitstream Vera Sans"/>
                  <a:cs typeface="Bitstream Vera Sans"/>
                </a:endParaRPr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3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𝑥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+2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𝑦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=9</m:t>
                      </m:r>
                    </m:oMath>
                  </m:oMathPara>
                </a14:m>
                <a:endParaRPr lang="en-US" sz="2400" b="0" kern="50" dirty="0">
                  <a:solidFill>
                    <a:prstClr val="black"/>
                  </a:solidFill>
                  <a:latin typeface="Tinos"/>
                  <a:ea typeface="Bitstream Vera Sans"/>
                  <a:cs typeface="Bitstream Vera Sans"/>
                </a:endParaRPr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5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𝑥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+7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𝑦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=4</m:t>
                      </m:r>
                    </m:oMath>
                  </m:oMathPara>
                </a14:m>
                <a:endParaRPr lang="en-GB" sz="2400" kern="50" dirty="0">
                  <a:solidFill>
                    <a:prstClr val="black"/>
                  </a:solidFill>
                  <a:latin typeface="Tinos"/>
                  <a:ea typeface="Bitstream Vera Sans"/>
                  <a:cs typeface="Bitstream Vera Sans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4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2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𝑥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+3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𝑦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=9</m:t>
                      </m:r>
                    </m:oMath>
                  </m:oMathPara>
                </a14:m>
                <a:endParaRPr lang="en-US" sz="2400" kern="50" dirty="0">
                  <a:solidFill>
                    <a:prstClr val="black"/>
                  </a:solidFill>
                  <a:latin typeface="Tinos"/>
                  <a:ea typeface="Bitstream Vera Sans"/>
                  <a:cs typeface="Bitstream Vera Sans"/>
                </a:endParaRPr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   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5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𝑥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+7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𝑦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=23</m:t>
                      </m:r>
                    </m:oMath>
                  </m:oMathPara>
                </a14:m>
                <a:endParaRPr lang="en-GB" sz="2400" kern="50" dirty="0">
                  <a:solidFill>
                    <a:prstClr val="black"/>
                  </a:solidFill>
                  <a:latin typeface="Tinos"/>
                  <a:ea typeface="Bitstream Vera Sans"/>
                  <a:cs typeface="Bitstream Vera Sans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65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 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86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876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623569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623569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D7D2FB9-5B87-408B-9AC4-9662A4B052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659" y="1888096"/>
            <a:ext cx="3530681" cy="42261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62179C-8D77-44F7-8B62-E0E328989B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5775" y="1888095"/>
            <a:ext cx="2484446" cy="42261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D79786-51BE-D452-EC42-8776EA4AE346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400" b="0" dirty="0"/>
              </a:p>
              <a:p>
                <a:r>
                  <a:rPr lang="en-US" sz="2400" b="0" dirty="0"/>
                  <a:t> 	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i="1" dirty="0">
                    <a:latin typeface="Cambria Math" panose="02040503050406030204" pitchFamily="18" charset="0"/>
                  </a:rPr>
                  <a:t>  	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US" sz="2400" b="0" dirty="0"/>
              </a:p>
              <a:p>
                <a:r>
                  <a:rPr lang="en-US" sz="2400" b="0" dirty="0"/>
                  <a:t>  	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00B5AFD-98D6-4AC8-9728-764387357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708" y="1728357"/>
            <a:ext cx="2641690" cy="41317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9CBDA6-AC69-427F-B1E5-556228B738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627" y="1728357"/>
            <a:ext cx="3470469" cy="41317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5933171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=−1,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5933171"/>
                <a:ext cx="4572001" cy="830997"/>
              </a:xfrm>
              <a:prstGeom prst="rect">
                <a:avLst/>
              </a:prstGeom>
              <a:blipFill>
                <a:blip r:embed="rId6"/>
                <a:stretch>
                  <a:fillRect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E2AC9CC-614B-4FDC-36AA-AE74D4862052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60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algn="ctr"/>
                <a:r>
                  <a:rPr lang="en-GB" sz="2400" dirty="0"/>
                  <a:t>  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r>
                  <a:rPr lang="en-GB" sz="2400" dirty="0"/>
                  <a:t>     	  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172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259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=29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=73 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11555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11555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103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r>
                  <a:rPr lang="en-GB" sz="2400" dirty="0"/>
                  <a:t>	       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=−12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GB" sz="2400" dirty="0"/>
                  <a:t>	     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693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 	 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US" sz="2400" b="0" dirty="0"/>
              </a:p>
              <a:p>
                <a:r>
                  <a:rPr lang="en-US" sz="2400" b="0" dirty="0"/>
                  <a:t> 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 	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35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84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Solve the simultaneous equations: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97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84069"/>
              </a:xfrm>
              <a:prstGeom prst="rect">
                <a:avLst/>
              </a:prstGeom>
              <a:blipFill>
                <a:blip r:embed="rId2"/>
                <a:stretch>
                  <a:fillRect l="-1333" t="-2857" b="-19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Solve the simultaneous equations: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+23=0</m:t>
                      </m:r>
                    </m:oMath>
                  </m:oMathPara>
                </a14:m>
                <a:endParaRPr lang="en-GB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15663"/>
              </a:xfrm>
              <a:prstGeom prst="rect">
                <a:avLst/>
              </a:prstGeom>
              <a:blipFill>
                <a:blip r:embed="rId3"/>
                <a:stretch>
                  <a:fillRect l="-1333" t="-2994" b="-2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441061"/>
                <a:ext cx="4572001" cy="1250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441061"/>
                <a:ext cx="4572001" cy="12509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303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92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Solve the simultaneous equations: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92405"/>
              </a:xfrm>
              <a:prstGeom prst="rect">
                <a:avLst/>
              </a:prstGeom>
              <a:blipFill>
                <a:blip r:embed="rId2"/>
                <a:stretch>
                  <a:fillRect l="-1333" t="-2830" b="-14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Solve the simultaneous equations: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−13=0</m:t>
                      </m:r>
                    </m:oMath>
                  </m:oMathPara>
                </a14:m>
                <a:endParaRPr lang="en-GB" sz="20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15663"/>
              </a:xfrm>
              <a:prstGeom prst="rect">
                <a:avLst/>
              </a:prstGeom>
              <a:blipFill>
                <a:blip r:embed="rId3"/>
                <a:stretch>
                  <a:fillRect l="-1333" t="-2994" b="-2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441061"/>
                <a:ext cx="4572001" cy="12530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441061"/>
                <a:ext cx="4572001" cy="12530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411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