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49" r:id="rId154"/>
    <p:sldId id="1675" r:id="rId155"/>
    <p:sldId id="1676" r:id="rId15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14.png"/><Relationship Id="rId3" Type="http://schemas.openxmlformats.org/officeDocument/2006/relationships/image" Target="../media/image91.png"/><Relationship Id="rId4" Type="http://schemas.openxmlformats.org/officeDocument/2006/relationships/image" Target="../media/image110.pn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0.png"/><Relationship Id="rId3" Type="http://schemas.openxmlformats.org/officeDocument/2006/relationships/image" Target="../media/image1301.png"/><Relationship Id="rId4" Type="http://schemas.openxmlformats.org/officeDocument/2006/relationships/image" Target="../media/image140.pn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=31</m:t>
                      </m:r>
                    </m:oMath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23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=22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−6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=−4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04537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04537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92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497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=4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=−6</m:t>
                      </m:r>
                    </m:oMath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69660"/>
              </a:xfrm>
              <a:prstGeom prst="rect">
                <a:avLst/>
              </a:prstGeom>
              <a:blipFill>
                <a:blip r:embed="rId2"/>
                <a:stretch>
                  <a:fillRect l="-2000" t="-3113" b="-42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=8.5</m:t>
                      </m:r>
                    </m:oMath>
                  </m:oMathPara>
                </a14:m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01" b="-42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004537"/>
                <a:ext cx="4572001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=−2,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004537"/>
                <a:ext cx="4572001" cy="7838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8242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