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52" r:id="rId193"/>
    <p:sldId id="4886" r:id="rId194"/>
    <p:sldId id="4887" r:id="rId195"/>
    <p:sldId id="4888" r:id="rId196"/>
    <p:sldId id="1638" r:id="rId197"/>
    <p:sldId id="4889" r:id="rId198"/>
    <p:sldId id="4890" r:id="rId199"/>
    <p:sldId id="4891" r:id="rId200"/>
    <p:sldId id="4892" r:id="rId201"/>
    <p:sldId id="4953" r:id="rId202"/>
    <p:sldId id="4893" r:id="rId20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200" Type="http://schemas.openxmlformats.org/officeDocument/2006/relationships/slide" Target="slides/slide199.xml"/><Relationship Id="rId201" Type="http://schemas.openxmlformats.org/officeDocument/2006/relationships/slide" Target="slides/slide200.xml"/><Relationship Id="rId202" Type="http://schemas.openxmlformats.org/officeDocument/2006/relationships/slide" Target="slides/slide201.xml"/><Relationship Id="rId203" Type="http://schemas.openxmlformats.org/officeDocument/2006/relationships/slide" Target="slides/slide202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10.png"/><Relationship Id="rId3" Type="http://schemas.openxmlformats.org/officeDocument/2006/relationships/image" Target="../media/image6120.png"/><Relationship Id="rId4" Type="http://schemas.openxmlformats.org/officeDocument/2006/relationships/image" Target="../media/image1322.pn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30.png"/><Relationship Id="rId3" Type="http://schemas.openxmlformats.org/officeDocument/2006/relationships/image" Target="../media/image6140.png"/><Relationship Id="rId4" Type="http://schemas.openxmlformats.org/officeDocument/2006/relationships/image" Target="../media/image6191.png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1.png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50.png"/><Relationship Id="rId3" Type="http://schemas.openxmlformats.org/officeDocument/2006/relationships/image" Target="../media/image6160.png"/><Relationship Id="rId4" Type="http://schemas.openxmlformats.org/officeDocument/2006/relationships/image" Target="../media/image622.png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70.png"/><Relationship Id="rId3" Type="http://schemas.openxmlformats.org/officeDocument/2006/relationships/image" Target="../media/image6180.png"/><Relationship Id="rId4" Type="http://schemas.openxmlformats.org/officeDocument/2006/relationships/image" Target="../media/image623.png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90.png"/><Relationship Id="rId3" Type="http://schemas.openxmlformats.org/officeDocument/2006/relationships/image" Target="../media/image97.png"/><Relationship Id="rId4" Type="http://schemas.openxmlformats.org/officeDocument/2006/relationships/image" Target="../media/image624.png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5.png"/><Relationship Id="rId3" Type="http://schemas.openxmlformats.org/officeDocument/2006/relationships/image" Target="../media/image626.png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20.png"/><Relationship Id="rId3" Type="http://schemas.openxmlformats.org/officeDocument/2006/relationships/image" Target="../media/image802.png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4.png"/><Relationship Id="rId3" Type="http://schemas.openxmlformats.org/officeDocument/2006/relationships/image" Target="../media/image934.png"/></Relationships>
</file>

<file path=ppt/slides/_rels/slide2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40.png"/><Relationship Id="rId3" Type="http://schemas.openxmlformats.org/officeDocument/2006/relationships/image" Target="../media/image6250.png"/><Relationship Id="rId4" Type="http://schemas.openxmlformats.org/officeDocument/2006/relationships/image" Target="../media/image628.png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−3+2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for all real integers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−3+2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−9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for all real integers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5" b="-24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−3+10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−11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a multiple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for all real integers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r="-2667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292662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14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−14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292662"/>
                <a:ext cx="4572001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45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Prove that the sum of five consecutive integers is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 r="-800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 the sum of three consecutive integers is a multiple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800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7018" y="1490008"/>
                <a:ext cx="457200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Let the first integer be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+3                         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     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490008"/>
                <a:ext cx="4572001" cy="1569660"/>
              </a:xfrm>
              <a:prstGeom prst="rect">
                <a:avLst/>
              </a:prstGeom>
              <a:blipFill>
                <a:blip r:embed="rId4"/>
                <a:stretch>
                  <a:fillRect l="-2133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60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5017" y="448271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>
                <a:latin typeface="Candara" panose="020E0502030303020204" pitchFamily="34" charset="0"/>
              </a:rPr>
              <a:t>Prove that the product of two odd numbers is an odd number.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Prove that the product of two even numbers is an even number.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279268"/>
                <a:ext cx="457200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Let even numbers be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279268"/>
                <a:ext cx="4572001" cy="1569660"/>
              </a:xfrm>
              <a:prstGeom prst="rect">
                <a:avLst/>
              </a:prstGeom>
              <a:blipFill>
                <a:blip r:embed="rId2"/>
                <a:stretch>
                  <a:fillRect l="-400" t="-3113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726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Prove algebraically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always even, given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an integer greater than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 r="-2667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algebraically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−(2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an even number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490008"/>
                <a:ext cx="457200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≡4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+1−2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≡4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490008"/>
                <a:ext cx="4572001" cy="15696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921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two more than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for all positive integer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one more than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for all positive integer values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589761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+1−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+1                    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589761"/>
                <a:ext cx="4572001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767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for all positive integer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a multiple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for all positive integer values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523259"/>
                <a:ext cx="4572001" cy="16312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≡9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+12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+4−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−12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≡9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+12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+4−9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+12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−4   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≡24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          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≡8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      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523259"/>
                <a:ext cx="4572001" cy="16312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17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5017" y="448271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>
                <a:latin typeface="Candara" panose="020E0502030303020204" pitchFamily="34" charset="0"/>
              </a:rPr>
              <a:t>Prove algebraically that the difference between two different odd numbers is an even number.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Prove algebraically that the difference between two different even numbers is an even number.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49000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490008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82035" y="1648600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Let even numbers be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1648600"/>
                <a:ext cx="4572001" cy="1200329"/>
              </a:xfrm>
              <a:prstGeom prst="rect">
                <a:avLst/>
              </a:prstGeom>
              <a:blipFill>
                <a:blip r:embed="rId3"/>
                <a:stretch>
                  <a:fillRect l="-533" t="-4061" r="-18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02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 the product of four consecutive integers is always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 the product of three consecutive integers is always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Proof by showing at least one is a multiple of 2, and one will be a multiple of 3…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1" r="-1600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4577018" y="1564822"/>
            <a:ext cx="4572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endParaRPr lang="en-US" sz="2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27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 is divisible by 9 for all </a:t>
                </a:r>
                <a:r>
                  <a:rPr lang="en-GB" sz="2000" b="0" dirty="0">
                    <a:latin typeface="Candara" panose="020E0502030303020204" pitchFamily="34" charset="0"/>
                  </a:rPr>
                  <a:t>integer values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707886"/>
              </a:xfrm>
              <a:prstGeom prst="rect">
                <a:avLst/>
              </a:prstGeom>
              <a:blipFill>
                <a:blip r:embed="rId2"/>
                <a:stretch>
                  <a:fillRect l="-1333" t="-5172" r="-1200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+3</m:t>
                            </m:r>
                          </m:e>
                        </m:d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is divisible by 9 for all </a:t>
                </a:r>
                <a:r>
                  <a:rPr lang="en-GB" sz="2000" dirty="0">
                    <a:latin typeface="Candara" panose="020E0502030303020204" pitchFamily="34" charset="0"/>
                  </a:rPr>
                  <a:t>integer values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707886"/>
              </a:xfrm>
              <a:prstGeom prst="rect">
                <a:avLst/>
              </a:prstGeom>
              <a:blipFill>
                <a:blip r:embed="rId3"/>
                <a:stretch>
                  <a:fillRect l="-1333" t="-4310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4577018" y="1564822"/>
            <a:ext cx="4572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endParaRPr lang="en-US" sz="2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96FAE9-72AA-EDD9-8CE6-8AC55728D15E}"/>
              </a:ext>
            </a:extLst>
          </p:cNvPr>
          <p:cNvSpPr txBox="1"/>
          <p:nvPr/>
        </p:nvSpPr>
        <p:spPr>
          <a:xfrm>
            <a:off x="4577018" y="1189167"/>
            <a:ext cx="4656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  <a:latin typeface="Candara" panose="020E0502030303020204" pitchFamily="34" charset="0"/>
              </a:rPr>
              <a:t>Proof</a:t>
            </a:r>
          </a:p>
        </p:txBody>
      </p:sp>
    </p:spTree>
    <p:extLst>
      <p:ext uri="{BB962C8B-B14F-4D97-AF65-F5344CB8AC3E}">
        <p14:creationId xmlns:p14="http://schemas.microsoft.com/office/powerpoint/2010/main" val="292019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407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that, for all positive values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are integers or variables.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407052"/>
              </a:xfrm>
              <a:prstGeom prst="rect">
                <a:avLst/>
              </a:prstGeom>
              <a:blipFill>
                <a:blip r:embed="rId2"/>
                <a:stretch>
                  <a:fillRect l="-2000" t="-3478" b="-95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407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that, for all positive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find the integers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407052"/>
              </a:xfrm>
              <a:prstGeom prst="rect">
                <a:avLst/>
              </a:prstGeom>
              <a:blipFill>
                <a:blip r:embed="rId3"/>
                <a:stretch>
                  <a:fillRect l="-2000" t="-3463"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86425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86425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261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