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64" r:id="rId310"/>
    <p:sldId id="4586" r:id="rId311"/>
    <p:sldId id="4910" r:id="rId312"/>
    <p:sldId id="4909" r:id="rId313"/>
    <p:sldId id="4592" r:id="rId314"/>
    <p:sldId id="4958" r:id="rId315"/>
    <p:sldId id="4876" r:id="rId316"/>
    <p:sldId id="4920" r:id="rId317"/>
    <p:sldId id="4913" r:id="rId318"/>
    <p:sldId id="4975" r:id="rId3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10" Type="http://schemas.openxmlformats.org/officeDocument/2006/relationships/slide" Target="slides/slide309.xml"/><Relationship Id="rId311" Type="http://schemas.openxmlformats.org/officeDocument/2006/relationships/slide" Target="slides/slide310.xml"/><Relationship Id="rId312" Type="http://schemas.openxmlformats.org/officeDocument/2006/relationships/slide" Target="slides/slide311.xml"/><Relationship Id="rId313" Type="http://schemas.openxmlformats.org/officeDocument/2006/relationships/slide" Target="slides/slide312.xml"/><Relationship Id="rId314" Type="http://schemas.openxmlformats.org/officeDocument/2006/relationships/slide" Target="slides/slide313.xml"/><Relationship Id="rId315" Type="http://schemas.openxmlformats.org/officeDocument/2006/relationships/slide" Target="slides/slide314.xml"/><Relationship Id="rId316" Type="http://schemas.openxmlformats.org/officeDocument/2006/relationships/slide" Target="slides/slide315.xml"/><Relationship Id="rId317" Type="http://schemas.openxmlformats.org/officeDocument/2006/relationships/slide" Target="slides/slide316.xml"/><Relationship Id="rId318" Type="http://schemas.openxmlformats.org/officeDocument/2006/relationships/slide" Target="slides/slide317.xml"/><Relationship Id="rId319" Type="http://schemas.openxmlformats.org/officeDocument/2006/relationships/slide" Target="slides/slide318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9.png"/><Relationship Id="rId3" Type="http://schemas.openxmlformats.org/officeDocument/2006/relationships/image" Target="../media/image141.png"/><Relationship Id="rId4" Type="http://schemas.openxmlformats.org/officeDocument/2006/relationships/image" Target="../media/image142.png"/></Relationships>
</file>

<file path=ppt/slides/_rels/slide3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3.png"/><Relationship Id="rId3" Type="http://schemas.openxmlformats.org/officeDocument/2006/relationships/image" Target="../media/image144.png"/><Relationship Id="rId4" Type="http://schemas.openxmlformats.org/officeDocument/2006/relationships/image" Target="../media/image145.png"/></Relationships>
</file>

<file path=ppt/slides/_rels/slide3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6.png"/><Relationship Id="rId3" Type="http://schemas.openxmlformats.org/officeDocument/2006/relationships/image" Target="../media/image147.png"/><Relationship Id="rId4" Type="http://schemas.openxmlformats.org/officeDocument/2006/relationships/image" Target="../media/image1451.png"/></Relationships>
</file>

<file path=ppt/slides/_rels/slide3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8.png"/><Relationship Id="rId3" Type="http://schemas.openxmlformats.org/officeDocument/2006/relationships/image" Target="../media/image149.png"/><Relationship Id="rId4" Type="http://schemas.openxmlformats.org/officeDocument/2006/relationships/image" Target="../media/image372.png"/></Relationships>
</file>

<file path=ppt/slides/_rels/slide3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2.png"/><Relationship Id="rId3" Type="http://schemas.openxmlformats.org/officeDocument/2006/relationships/image" Target="../media/image153.png"/><Relationship Id="rId4" Type="http://schemas.openxmlformats.org/officeDocument/2006/relationships/image" Target="../media/image154.png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20.png"/><Relationship Id="rId3" Type="http://schemas.openxmlformats.org/officeDocument/2006/relationships/image" Target="../media/image1411.png"/><Relationship Id="rId4" Type="http://schemas.openxmlformats.org/officeDocument/2006/relationships/image" Target="../media/image1420.png"/></Relationships>
</file>

<file path=ppt/slides/_rels/slide3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30.png"/><Relationship Id="rId3" Type="http://schemas.openxmlformats.org/officeDocument/2006/relationships/image" Target="../media/image1540.png"/><Relationship Id="rId4" Type="http://schemas.openxmlformats.org/officeDocument/2006/relationships/image" Target="../media/image155.png"/></Relationships>
</file>

<file path=ppt/slides/_rels/slide3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31.png"/><Relationship Id="rId3" Type="http://schemas.openxmlformats.org/officeDocument/2006/relationships/image" Target="../media/image1541.png"/><Relationship Id="rId4" Type="http://schemas.openxmlformats.org/officeDocument/2006/relationships/image" Target="../media/image1552.png"/></Relationships>
</file>

<file path=ppt/slides/_rels/slide3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6.png"/><Relationship Id="rId3" Type="http://schemas.openxmlformats.org/officeDocument/2006/relationships/image" Target="../media/image157.png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Your turn</a:t>
            </a:r>
            <a:endParaRPr lang="en-GB" sz="240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74982"/>
                <a:ext cx="4572000" cy="749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74982"/>
                <a:ext cx="4572000" cy="749179"/>
              </a:xfrm>
              <a:prstGeom prst="rect">
                <a:avLst/>
              </a:prstGeom>
              <a:blipFill>
                <a:blip r:embed="rId2"/>
                <a:stretch>
                  <a:fillRect l="-667" t="-2439" b="-16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49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49179"/>
              </a:xfrm>
              <a:prstGeom prst="rect">
                <a:avLst/>
              </a:prstGeom>
              <a:blipFill>
                <a:blip r:embed="rId3"/>
                <a:stretch>
                  <a:fillRect l="-667" t="-2439"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/>
              <p:nvPr/>
            </p:nvSpPr>
            <p:spPr>
              <a:xfrm>
                <a:off x="4572000" y="1379788"/>
                <a:ext cx="4572000" cy="502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  <m:e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  <m:e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79788"/>
                <a:ext cx="4572000" cy="502958"/>
              </a:xfrm>
              <a:prstGeom prst="rect">
                <a:avLst/>
              </a:prstGeom>
              <a:blipFill>
                <a:blip r:embed="rId4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811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Your turn</a:t>
            </a:r>
            <a:endParaRPr lang="en-GB" sz="240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74982"/>
                <a:ext cx="4572000" cy="749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74982"/>
                <a:ext cx="4572000" cy="749179"/>
              </a:xfrm>
              <a:prstGeom prst="rect">
                <a:avLst/>
              </a:prstGeom>
              <a:blipFill>
                <a:blip r:embed="rId2"/>
                <a:stretch>
                  <a:fillRect l="-667" t="-2439" b="-32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49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Find: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sz="16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49179"/>
              </a:xfrm>
              <a:prstGeom prst="rect">
                <a:avLst/>
              </a:prstGeom>
              <a:blipFill>
                <a:blip r:embed="rId3"/>
                <a:stretch>
                  <a:fillRect l="-667" t="-2439" b="-32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/>
              <p:nvPr/>
            </p:nvSpPr>
            <p:spPr>
              <a:xfrm>
                <a:off x="4572000" y="1379788"/>
                <a:ext cx="4572000" cy="502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79788"/>
                <a:ext cx="4572000" cy="502958"/>
              </a:xfrm>
              <a:prstGeom prst="rect">
                <a:avLst/>
              </a:prstGeom>
              <a:blipFill>
                <a:blip r:embed="rId4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09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Your turn</a:t>
            </a:r>
            <a:endParaRPr lang="en-GB" sz="240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74982"/>
                <a:ext cx="4572000" cy="33807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74982"/>
                <a:ext cx="4572000" cy="3380797"/>
              </a:xfrm>
              <a:prstGeom prst="rect">
                <a:avLst/>
              </a:prstGeom>
              <a:blipFill>
                <a:blip r:embed="rId2"/>
                <a:stretch>
                  <a:fillRect l="-667" t="-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52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52578"/>
              </a:xfrm>
              <a:prstGeom prst="rect">
                <a:avLst/>
              </a:prstGeom>
              <a:blipFill>
                <a:blip r:embed="rId3"/>
                <a:stretch>
                  <a:fillRect l="-667" t="-2419" b="-24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/>
              <p:nvPr/>
            </p:nvSpPr>
            <p:spPr>
              <a:xfrm>
                <a:off x="4572000" y="1541314"/>
                <a:ext cx="4572000" cy="502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  <m:e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−18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26</m:t>
                                </m:r>
                              </m:e>
                              <m:e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541314"/>
                <a:ext cx="4572000" cy="502958"/>
              </a:xfrm>
              <a:prstGeom prst="rect">
                <a:avLst/>
              </a:prstGeom>
              <a:blipFill>
                <a:blip r:embed="rId4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392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Your turn</a:t>
            </a:r>
            <a:endParaRPr lang="en-GB" sz="240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74982"/>
                <a:ext cx="4572000" cy="795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en-GB" sz="16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74982"/>
                <a:ext cx="4572000" cy="795154"/>
              </a:xfrm>
              <a:prstGeom prst="rect">
                <a:avLst/>
              </a:prstGeom>
              <a:blipFill>
                <a:blip r:embed="rId2"/>
                <a:stretch>
                  <a:fillRect l="-667" t="-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42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GB" sz="16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  <a:p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42978"/>
              </a:xfrm>
              <a:prstGeom prst="rect">
                <a:avLst/>
              </a:prstGeom>
              <a:blipFill>
                <a:blip r:embed="rId3"/>
                <a:stretch>
                  <a:fillRect l="-667" t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/>
              <p:nvPr/>
            </p:nvSpPr>
            <p:spPr>
              <a:xfrm>
                <a:off x="4572000" y="1541314"/>
                <a:ext cx="4572000" cy="5029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99</m:t>
                                </m:r>
                              </m:e>
                              <m:e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90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63</m:t>
                                </m:r>
                                <m:r>
                                  <a:rPr lang="en-GB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541314"/>
                <a:ext cx="4572000" cy="502958"/>
              </a:xfrm>
              <a:prstGeom prst="rect">
                <a:avLst/>
              </a:prstGeom>
              <a:blipFill>
                <a:blip r:embed="rId4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34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Your turn</a:t>
            </a:r>
            <a:endParaRPr lang="en-GB" sz="240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74982"/>
                <a:ext cx="4572000" cy="754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, given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GB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74982"/>
                <a:ext cx="4572000" cy="754181"/>
              </a:xfrm>
              <a:prstGeom prst="rect">
                <a:avLst/>
              </a:prstGeom>
              <a:blipFill>
                <a:blip r:embed="rId2"/>
                <a:stretch>
                  <a:fillRect l="-667" t="-2419" b="-24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52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, given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en-GB" sz="16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52578"/>
              </a:xfrm>
              <a:prstGeom prst="rect">
                <a:avLst/>
              </a:prstGeom>
              <a:blipFill>
                <a:blip r:embed="rId3"/>
                <a:stretch>
                  <a:fillRect l="-667" t="-2419" b="-16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/>
              <p:nvPr/>
            </p:nvSpPr>
            <p:spPr>
              <a:xfrm>
                <a:off x="4572000" y="1541314"/>
                <a:ext cx="4572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DA1F6C-08D0-4179-B4E6-945CF5F1B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541314"/>
                <a:ext cx="4572000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4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7355"/>
                <a:ext cx="4572000" cy="919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Find the values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7355"/>
                <a:ext cx="4572000" cy="919611"/>
              </a:xfrm>
              <a:prstGeom prst="rect">
                <a:avLst/>
              </a:prstGeom>
              <a:blipFill>
                <a:blip r:embed="rId2"/>
                <a:stretch>
                  <a:fillRect l="-1333" b="-112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9133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Find the values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913327"/>
              </a:xfrm>
              <a:prstGeom prst="rect">
                <a:avLst/>
              </a:prstGeom>
              <a:blipFill>
                <a:blip r:embed="rId3"/>
                <a:stretch>
                  <a:fillRect l="-1333" b="-1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34392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=15,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=−60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34392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392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7355"/>
                <a:ext cx="4572000" cy="878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Work out </a:t>
                </a:r>
                <a:r>
                  <a:rPr lang="en-GB" b="1" dirty="0"/>
                  <a:t>all </a:t>
                </a:r>
                <a:r>
                  <a:rPr lang="en-GB" dirty="0"/>
                  <a:t>solutions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, given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7355"/>
                <a:ext cx="4572000" cy="878574"/>
              </a:xfrm>
              <a:prstGeom prst="rect">
                <a:avLst/>
              </a:prstGeom>
              <a:blipFill>
                <a:blip r:embed="rId2"/>
                <a:stretch>
                  <a:fillRect l="-1067" t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878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Work out </a:t>
                </a:r>
                <a:r>
                  <a:rPr lang="en-GB" b="1" dirty="0"/>
                  <a:t>all </a:t>
                </a:r>
                <a:r>
                  <a:rPr lang="en-GB" dirty="0"/>
                  <a:t>solutions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, given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878574"/>
              </a:xfrm>
              <a:prstGeom prst="rect">
                <a:avLst/>
              </a:prstGeom>
              <a:blipFill>
                <a:blip r:embed="rId3"/>
                <a:stretch>
                  <a:fillRect l="-1067" t="-34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34392"/>
                <a:ext cx="4572001" cy="616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=6, 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en-GB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>
                          <a:solidFill>
                            <a:srgbClr val="FF0000"/>
                          </a:solidFill>
                        </a:rPr>
                        <m:t>and</m:t>
                      </m:r>
                      <m:r>
                        <m:rPr>
                          <m:nor/>
                        </m:rPr>
                        <a:rPr lang="en-GB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34392"/>
                <a:ext cx="4572001" cy="6165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821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7" y="466129"/>
                <a:ext cx="4572000" cy="832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  <a:p>
                <a:pPr algn="ctr"/>
                <a:r>
                  <a:rPr lang="en-GB" dirty="0"/>
                  <a:t>Work out the possible values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" y="466129"/>
                <a:ext cx="4572000" cy="832536"/>
              </a:xfrm>
              <a:prstGeom prst="rect">
                <a:avLst/>
              </a:prstGeom>
              <a:blipFill>
                <a:blip r:embed="rId2"/>
                <a:stretch>
                  <a:fillRect b="-102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6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  <a:p>
                <a:pPr algn="ctr"/>
                <a:r>
                  <a:rPr lang="en-GB" dirty="0"/>
                  <a:t>Work out the possible values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6768"/>
              </a:xfrm>
              <a:prstGeom prst="rect">
                <a:avLst/>
              </a:prstGeom>
              <a:blipFill>
                <a:blip r:embed="rId3"/>
                <a:stretch>
                  <a:fillRect b="-94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D4E4E2-5DAF-436D-95D6-3C413B8FFC53}"/>
                  </a:ext>
                </a:extLst>
              </p:cNvPr>
              <p:cNvSpPr txBox="1"/>
              <p:nvPr/>
            </p:nvSpPr>
            <p:spPr>
              <a:xfrm>
                <a:off x="4561966" y="1568121"/>
                <a:ext cx="4566983" cy="887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D4E4E2-5DAF-436D-95D6-3C413B8FF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568121"/>
                <a:ext cx="4566983" cy="887935"/>
              </a:xfrm>
              <a:prstGeom prst="rect">
                <a:avLst/>
              </a:prstGeom>
              <a:blipFill>
                <a:blip r:embed="rId4"/>
                <a:stretch>
                  <a:fillRect b="-20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206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7" y="466129"/>
                <a:ext cx="4572000" cy="831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  <a:p>
                <a:pPr algn="ctr"/>
                <a:r>
                  <a:rPr lang="en-GB" dirty="0"/>
                  <a:t>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" y="466129"/>
                <a:ext cx="4572000" cy="831253"/>
              </a:xfrm>
              <a:prstGeom prst="rect">
                <a:avLst/>
              </a:prstGeom>
              <a:blipFill>
                <a:blip r:embed="rId2"/>
                <a:stretch>
                  <a:fillRect b="-102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6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  <a:p>
                <a:pPr algn="ctr"/>
                <a:r>
                  <a:rPr lang="en-GB" dirty="0"/>
                  <a:t>Show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6768"/>
              </a:xfrm>
              <a:prstGeom prst="rect">
                <a:avLst/>
              </a:prstGeom>
              <a:blipFill>
                <a:blip r:embed="rId3"/>
                <a:stretch>
                  <a:fillRect b="-94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FD4E4E2-5DAF-436D-95D6-3C413B8FFC53}"/>
              </a:ext>
            </a:extLst>
          </p:cNvPr>
          <p:cNvSpPr txBox="1"/>
          <p:nvPr/>
        </p:nvSpPr>
        <p:spPr>
          <a:xfrm>
            <a:off x="4561966" y="1568121"/>
            <a:ext cx="4566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Shown</a:t>
            </a:r>
          </a:p>
        </p:txBody>
      </p:sp>
    </p:spTree>
    <p:extLst>
      <p:ext uri="{BB962C8B-B14F-4D97-AF65-F5344CB8AC3E}">
        <p14:creationId xmlns:p14="http://schemas.microsoft.com/office/powerpoint/2010/main" val="181062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