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0" r:id="rId157"/>
    <p:sldId id="1558" r:id="rId158"/>
    <p:sldId id="1559" r:id="rId159"/>
    <p:sldId id="1581" r:id="rId160"/>
    <p:sldId id="1592" r:id="rId161"/>
    <p:sldId id="1593" r:id="rId162"/>
    <p:sldId id="1562" r:id="rId163"/>
    <p:sldId id="1563" r:id="rId164"/>
    <p:sldId id="2405" r:id="rId165"/>
    <p:sldId id="1565" r:id="rId166"/>
    <p:sldId id="1566" r:id="rId167"/>
    <p:sldId id="1569" r:id="rId168"/>
    <p:sldId id="4985" r:id="rId1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73.png"/><Relationship Id="rId3" Type="http://schemas.openxmlformats.org/officeDocument/2006/relationships/image" Target="../media/image1174.png"/><Relationship Id="rId4" Type="http://schemas.openxmlformats.org/officeDocument/2006/relationships/image" Target="../media/image1175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78.png"/><Relationship Id="rId6" Type="http://schemas.openxmlformats.org/officeDocument/2006/relationships/image" Target="../media/image1179.png"/><Relationship Id="rId7" Type="http://schemas.openxmlformats.org/officeDocument/2006/relationships/image" Target="../media/image1182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81.png"/><Relationship Id="rId5" Type="http://schemas.openxmlformats.org/officeDocument/2006/relationships/image" Target="../media/image1224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1226.png"/><Relationship Id="rId9" Type="http://schemas.openxmlformats.org/officeDocument/2006/relationships/hyperlink" Target="https://www.desmos.com/" TargetMode="Externa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1238.png"/><Relationship Id="rId5" Type="http://schemas.openxmlformats.org/officeDocument/2006/relationships/hyperlink" Target="https://www.desmos.com/" TargetMode="Externa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.png"/><Relationship Id="rId3" Type="http://schemas.openxmlformats.org/officeDocument/2006/relationships/image" Target="../media/image93.png"/><Relationship Id="rId4" Type="http://schemas.openxmlformats.org/officeDocument/2006/relationships/image" Target="../media/image1239.png"/><Relationship Id="rId5" Type="http://schemas.openxmlformats.org/officeDocument/2006/relationships/hyperlink" Target="https://www.desmos.com/" TargetMode="Externa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20.png"/><Relationship Id="rId3" Type="http://schemas.openxmlformats.org/officeDocument/2006/relationships/image" Target="../media/image5330.png"/><Relationship Id="rId4" Type="http://schemas.openxmlformats.org/officeDocument/2006/relationships/image" Target="../media/image1188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40.png"/><Relationship Id="rId3" Type="http://schemas.openxmlformats.org/officeDocument/2006/relationships/image" Target="../media/image5350.png"/><Relationship Id="rId4" Type="http://schemas.openxmlformats.org/officeDocument/2006/relationships/image" Target="../media/image1189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60.png"/><Relationship Id="rId3" Type="http://schemas.openxmlformats.org/officeDocument/2006/relationships/image" Target="../media/image5370.png"/><Relationship Id="rId4" Type="http://schemas.openxmlformats.org/officeDocument/2006/relationships/image" Target="../media/image1192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80.png"/><Relationship Id="rId3" Type="http://schemas.openxmlformats.org/officeDocument/2006/relationships/image" Target="../media/image5390.png"/><Relationship Id="rId4" Type="http://schemas.openxmlformats.org/officeDocument/2006/relationships/image" Target="../media/image1193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01.png"/><Relationship Id="rId3" Type="http://schemas.openxmlformats.org/officeDocument/2006/relationships/image" Target="../media/image5412.png"/><Relationship Id="rId4" Type="http://schemas.openxmlformats.org/officeDocument/2006/relationships/image" Target="../media/image1194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200.png"/><Relationship Id="rId3" Type="http://schemas.openxmlformats.org/officeDocument/2006/relationships/image" Target="../media/image54300.png"/><Relationship Id="rId4" Type="http://schemas.openxmlformats.org/officeDocument/2006/relationships/image" Target="../media/image1196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8&lt;2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−1≤2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+2&lt;−3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−3&lt;20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35581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35581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08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8&lt;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blipFill>
                <a:blip r:embed="rId5"/>
                <a:stretch>
                  <a:fillRect l="-2000" t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6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355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−13&lt;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&lt;83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35581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720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&gt;−1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inequalities. Label it R.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152B5E87-E366-4835-BF3C-4DB03DB8690F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3" y="1770583"/>
            <a:ext cx="4171719" cy="42278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6592" y="1987283"/>
            <a:ext cx="4023263" cy="4011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315200" y="3128159"/>
                <a:ext cx="104628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3128159"/>
                <a:ext cx="104628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ED3A95C-1E58-49A2-9F37-35B3E3CC13A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9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4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26" y="1377696"/>
            <a:ext cx="3721748" cy="46602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126" y="1377696"/>
            <a:ext cx="3721748" cy="38030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398420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398420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A7CDBA0-FFE8-453C-A8EA-35C19E29ACC3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33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8" y="1522119"/>
            <a:ext cx="3830511" cy="44153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448" y="1522119"/>
            <a:ext cx="3830511" cy="381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5451173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5451173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46C049B-50CD-4E64-8BEB-5DCA2284861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0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+6&lt;0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+6≤0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+3&lt;0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82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+6&gt;0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+6≥0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+3&gt;0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637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+3≤0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−5&lt;0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+6≤0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682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−6&gt;0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−2≥0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≤−1∪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333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+23≤−3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+57&gt;2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+38&lt;−7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88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&gt;25</m:t>
                      </m:r>
                    </m:oMath>
                  </m:oMathPara>
                </a14:m>
                <a:endParaRPr lang="en-US" sz="2400" b="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&lt;−6∪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69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44&lt;5</m:t>
                      </m:r>
                      <m:sSup>
                        <m:sSupPr>
                          <m:ctrlP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dirty="0" smtClean="0">
                          <a:latin typeface="Cambria Math" panose="02040503050406030204" pitchFamily="18" charset="0"/>
                        </a:rPr>
                        <m:t>−1&lt;79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76&lt;3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+1&lt;148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−7&lt;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&lt;−5∪5&lt;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627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