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1" r:id="rId170"/>
    <p:sldId id="1474" r:id="rId171"/>
    <p:sldId id="1476" r:id="rId172"/>
    <p:sldId id="1477" r:id="rId173"/>
    <p:sldId id="4894" r:id="rId174"/>
    <p:sldId id="1484" r:id="rId175"/>
    <p:sldId id="1486" r:id="rId176"/>
    <p:sldId id="1502" r:id="rId177"/>
    <p:sldId id="4895" r:id="rId178"/>
    <p:sldId id="1511" r:id="rId179"/>
    <p:sldId id="1517" r:id="rId180"/>
    <p:sldId id="1520" r:id="rId181"/>
    <p:sldId id="1522" r:id="rId182"/>
    <p:sldId id="1524" r:id="rId183"/>
    <p:sldId id="1528" r:id="rId184"/>
    <p:sldId id="1537" r:id="rId185"/>
    <p:sldId id="1541" r:id="rId186"/>
    <p:sldId id="4896" r:id="rId187"/>
    <p:sldId id="4897" r:id="rId188"/>
    <p:sldId id="1717" r:id="rId189"/>
    <p:sldId id="1711" r:id="rId190"/>
    <p:sldId id="4952" r:id="rId191"/>
    <p:sldId id="4981" r:id="rId1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31.png"/><Relationship Id="rId3" Type="http://schemas.openxmlformats.org/officeDocument/2006/relationships/image" Target="../media/image3941.png"/><Relationship Id="rId4" Type="http://schemas.openxmlformats.org/officeDocument/2006/relationships/image" Target="../media/image1002.pn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71.png"/><Relationship Id="rId3" Type="http://schemas.openxmlformats.org/officeDocument/2006/relationships/image" Target="../media/image3981.png"/><Relationship Id="rId4" Type="http://schemas.openxmlformats.org/officeDocument/2006/relationships/image" Target="../media/image1004.pn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91.png"/><Relationship Id="rId3" Type="http://schemas.openxmlformats.org/officeDocument/2006/relationships/image" Target="../media/image4001.png"/><Relationship Id="rId4" Type="http://schemas.openxmlformats.org/officeDocument/2006/relationships/image" Target="../media/image1005.pn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13.png"/><Relationship Id="rId3" Type="http://schemas.openxmlformats.org/officeDocument/2006/relationships/image" Target="../media/image373.png"/><Relationship Id="rId4" Type="http://schemas.openxmlformats.org/officeDocument/2006/relationships/image" Target="../media/image1005.pn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25.png"/><Relationship Id="rId5" Type="http://schemas.openxmlformats.org/officeDocument/2006/relationships/image" Target="../media/image1026.png"/><Relationship Id="rId6" Type="http://schemas.openxmlformats.org/officeDocument/2006/relationships/image" Target="../media/image1027.pn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33.png"/><Relationship Id="rId5" Type="http://schemas.openxmlformats.org/officeDocument/2006/relationships/image" Target="../media/image1034.png"/><Relationship Id="rId6" Type="http://schemas.openxmlformats.org/officeDocument/2006/relationships/image" Target="../media/image1035.pn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60.png"/><Relationship Id="rId3" Type="http://schemas.openxmlformats.org/officeDocument/2006/relationships/image" Target="../media/image4370.png"/><Relationship Id="rId4" Type="http://schemas.openxmlformats.org/officeDocument/2006/relationships/image" Target="../media/image1057.pn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10.png"/><Relationship Id="rId3" Type="http://schemas.openxmlformats.org/officeDocument/2006/relationships/image" Target="../media/image452.png"/><Relationship Id="rId4" Type="http://schemas.openxmlformats.org/officeDocument/2006/relationships/image" Target="../media/image4610.pn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20.png"/><Relationship Id="rId3" Type="http://schemas.openxmlformats.org/officeDocument/2006/relationships/image" Target="../media/image4530.png"/><Relationship Id="rId4" Type="http://schemas.openxmlformats.org/officeDocument/2006/relationships/image" Target="../media/image1069.pn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40.png"/><Relationship Id="rId3" Type="http://schemas.openxmlformats.org/officeDocument/2006/relationships/image" Target="../media/image4650.png"/><Relationship Id="rId4" Type="http://schemas.openxmlformats.org/officeDocument/2006/relationships/image" Target="../media/image1085.pn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00.png"/><Relationship Id="rId3" Type="http://schemas.openxmlformats.org/officeDocument/2006/relationships/image" Target="../media/image4711.png"/><Relationship Id="rId4" Type="http://schemas.openxmlformats.org/officeDocument/2006/relationships/image" Target="../media/image1088.pn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40.png"/><Relationship Id="rId3" Type="http://schemas.openxmlformats.org/officeDocument/2006/relationships/image" Target="../media/image4750.png"/><Relationship Id="rId4" Type="http://schemas.openxmlformats.org/officeDocument/2006/relationships/image" Target="../media/image1095.pn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81.png"/><Relationship Id="rId3" Type="http://schemas.openxmlformats.org/officeDocument/2006/relationships/image" Target="../media/image4791.png"/><Relationship Id="rId4" Type="http://schemas.openxmlformats.org/officeDocument/2006/relationships/image" Target="../media/image1099.pn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00.png"/><Relationship Id="rId3" Type="http://schemas.openxmlformats.org/officeDocument/2006/relationships/image" Target="../media/image4810.png"/><Relationship Id="rId4" Type="http://schemas.openxmlformats.org/officeDocument/2006/relationships/image" Target="../media/image1114.pn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80.png"/><Relationship Id="rId3" Type="http://schemas.openxmlformats.org/officeDocument/2006/relationships/image" Target="../media/image4990.png"/><Relationship Id="rId4" Type="http://schemas.openxmlformats.org/officeDocument/2006/relationships/image" Target="../media/image1127.pn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60.png"/><Relationship Id="rId3" Type="http://schemas.openxmlformats.org/officeDocument/2006/relationships/image" Target="../media/image5070.png"/><Relationship Id="rId4" Type="http://schemas.openxmlformats.org/officeDocument/2006/relationships/image" Target="../media/image1133.pn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2.png"/><Relationship Id="rId3" Type="http://schemas.openxmlformats.org/officeDocument/2006/relationships/image" Target="../media/image521.png"/><Relationship Id="rId4" Type="http://schemas.openxmlformats.org/officeDocument/2006/relationships/image" Target="../media/image531.pn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2.png"/><Relationship Id="rId3" Type="http://schemas.openxmlformats.org/officeDocument/2006/relationships/image" Target="../media/image611.png"/><Relationship Id="rId4" Type="http://schemas.openxmlformats.org/officeDocument/2006/relationships/image" Target="../media/image6212.pn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6.png"/><Relationship Id="rId3" Type="http://schemas.openxmlformats.org/officeDocument/2006/relationships/image" Target="../media/image6710.png"/><Relationship Id="rId4" Type="http://schemas.openxmlformats.org/officeDocument/2006/relationships/image" Target="../media/image680.pn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2.png"/><Relationship Id="rId3" Type="http://schemas.openxmlformats.org/officeDocument/2006/relationships/image" Target="../media/image642.png"/><Relationship Id="rId4" Type="http://schemas.openxmlformats.org/officeDocument/2006/relationships/image" Target="../media/image651.pn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83.png"/><Relationship Id="rId3" Type="http://schemas.openxmlformats.org/officeDocument/2006/relationships/image" Target="../media/image893.png"/><Relationship Id="rId4" Type="http://schemas.openxmlformats.org/officeDocument/2006/relationships/image" Target="../media/image904.pn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44.png"/><Relationship Id="rId3" Type="http://schemas.openxmlformats.org/officeDocument/2006/relationships/image" Target="../media/image953.png"/><Relationship Id="rId4" Type="http://schemas.openxmlformats.org/officeDocument/2006/relationships/image" Target="../media/image963.pn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×8÷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9332"/>
              </a:xfrm>
              <a:prstGeom prst="rect">
                <a:avLst/>
              </a:prstGeom>
              <a:blipFill>
                <a:blip r:embed="rId2"/>
                <a:stretch>
                  <a:fillRect l="-2000" t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9332"/>
              </a:xfrm>
              <a:prstGeom prst="rect">
                <a:avLst/>
              </a:prstGeom>
              <a:blipFill>
                <a:blip r:embed="rId3"/>
                <a:stretch>
                  <a:fillRect l="-2000" t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2920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2920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432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9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9820"/>
              </a:xfrm>
              <a:prstGeom prst="rect">
                <a:avLst/>
              </a:prstGeom>
              <a:blipFill>
                <a:blip r:embed="rId2"/>
                <a:stretch>
                  <a:fillRect l="-2000" t="-1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5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p>
                              </m:s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5165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8790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8790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301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219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219792"/>
              </a:xfrm>
              <a:prstGeom prst="rect">
                <a:avLst/>
              </a:prstGeom>
              <a:blipFill>
                <a:blip r:embed="rId2"/>
                <a:stretch>
                  <a:fillRect l="-2000" t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22176"/>
              </a:xfrm>
              <a:prstGeom prst="rect">
                <a:avLst/>
              </a:prstGeom>
              <a:blipFill>
                <a:blip r:embed="rId3"/>
                <a:stretch>
                  <a:fillRect l="-2000" t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88645"/>
                <a:ext cx="4572001" cy="628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88645"/>
                <a:ext cx="4572001" cy="6281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446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80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80221"/>
              </a:xfrm>
              <a:prstGeom prst="rect">
                <a:avLst/>
              </a:prstGeom>
              <a:blipFill>
                <a:blip r:embed="rId2"/>
                <a:stretch>
                  <a:fillRect l="-2000" t="-1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96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96683"/>
              </a:xfrm>
              <a:prstGeom prst="rect">
                <a:avLst/>
              </a:prstGeom>
              <a:blipFill>
                <a:blip r:embed="rId3"/>
                <a:stretch>
                  <a:fillRect l="-2000" t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88645"/>
                <a:ext cx="4572001" cy="628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88645"/>
                <a:ext cx="4572001" cy="6281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059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82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81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r>
                  <a:rPr lang="en-US" sz="2400" b="0" dirty="0">
                    <a:solidFill>
                      <a:prstClr val="black"/>
                    </a:solidFill>
                  </a:rPr>
                  <a:t>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f>
                          <m:f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128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</a:rPr>
                  <a:t>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82987"/>
              </a:xfrm>
              <a:prstGeom prst="rect">
                <a:avLst/>
              </a:prstGeom>
              <a:blipFill>
                <a:blip r:embed="rId4"/>
                <a:stretch>
                  <a:fillRect l="-2000" t="-1533" b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99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f>
                          <m:f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125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99780"/>
              </a:xfrm>
              <a:prstGeom prst="rect">
                <a:avLst/>
              </a:prstGeom>
              <a:blipFill>
                <a:blip r:embed="rId5"/>
                <a:stretch>
                  <a:fillRect l="-2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1063003"/>
                <a:ext cx="4572001" cy="630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1063003"/>
                <a:ext cx="4572001" cy="6304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341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58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81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Write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32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58767"/>
              </a:xfrm>
              <a:prstGeom prst="rect">
                <a:avLst/>
              </a:prstGeom>
              <a:blipFill>
                <a:blip r:embed="rId4"/>
                <a:stretch>
                  <a:fillRect l="-2000" b="-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67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125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67234"/>
              </a:xfrm>
              <a:prstGeom prst="rect">
                <a:avLst/>
              </a:prstGeom>
              <a:blipFill>
                <a:blip r:embed="rId5"/>
                <a:stretch>
                  <a:fillRect l="-2000" b="-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11997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−10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119970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47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495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243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495987"/>
              </a:xfrm>
              <a:prstGeom prst="rect">
                <a:avLst/>
              </a:prstGeom>
              <a:blipFill>
                <a:blip r:embed="rId2"/>
                <a:stretch>
                  <a:fillRect l="-2000" t="-32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495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 the following: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64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125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495987"/>
              </a:xfrm>
              <a:prstGeom prst="rect">
                <a:avLst/>
              </a:prstGeom>
              <a:blipFill>
                <a:blip r:embed="rId3"/>
                <a:stretch>
                  <a:fillRect l="-2000" t="-32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939794"/>
                <a:ext cx="4572001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939794"/>
                <a:ext cx="457200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945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480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7</m:t>
                                      </m:r>
                                    </m:den>
                                  </m:f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480970"/>
              </a:xfrm>
              <a:prstGeom prst="rect">
                <a:avLst/>
              </a:prstGeom>
              <a:blipFill>
                <a:blip r:embed="rId2"/>
                <a:stretch>
                  <a:fillRect l="-2000" t="-10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732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</m:den>
                                  </m:f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732654"/>
              </a:xfrm>
              <a:prstGeom prst="rect">
                <a:avLst/>
              </a:prstGeom>
              <a:blipFill>
                <a:blip r:embed="rId3"/>
                <a:stretch>
                  <a:fillRect l="-2000" t="-2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235748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235748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316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109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Express in index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ad>
                            <m:ra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g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109621"/>
              </a:xfrm>
              <a:prstGeom prst="rect">
                <a:avLst/>
              </a:prstGeom>
              <a:blipFill>
                <a:blip r:embed="rId2"/>
                <a:stretch>
                  <a:fillRect l="-2000" t="-7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59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Express in index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g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59704"/>
              </a:xfrm>
              <a:prstGeom prst="rect">
                <a:avLst/>
              </a:prstGeom>
              <a:blipFill>
                <a:blip r:embed="rId3"/>
                <a:stretch>
                  <a:fillRect l="-2000" t="-3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60824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60824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461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704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 fully: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704121"/>
              </a:xfrm>
              <a:prstGeom prst="rect">
                <a:avLst/>
              </a:prstGeom>
              <a:blipFill>
                <a:blip r:embed="rId2"/>
                <a:stretch>
                  <a:fillRect l="-2000" t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7090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 fully: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709058"/>
              </a:xfrm>
              <a:prstGeom prst="rect">
                <a:avLst/>
              </a:prstGeom>
              <a:blipFill>
                <a:blip r:embed="rId3"/>
                <a:stretch>
                  <a:fillRect l="-2000" t="-28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161321"/>
                <a:ext cx="4572001" cy="630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49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29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161321"/>
                <a:ext cx="4572001" cy="6304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362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498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Express as a power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27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r>
                  <a:rPr lang="en-US" sz="2400" b="0" dirty="0">
                    <a:solidFill>
                      <a:prstClr val="black"/>
                    </a:solidFill>
                    <a:latin typeface="Candara"/>
                  </a:rPr>
                  <a:t>Express as a power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5: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125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625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3−2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498924"/>
              </a:xfrm>
              <a:prstGeom prst="rect">
                <a:avLst/>
              </a:prstGeom>
              <a:blipFill>
                <a:blip r:embed="rId2"/>
                <a:stretch>
                  <a:fillRect l="-2000" t="-10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Express as a power of 2: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5−4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6082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6082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58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1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243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1483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765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79298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−19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79298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760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26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𝑥𝑦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2400" b="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729</m:t>
                      </m:r>
                    </m:oMath>
                  </m:oMathPara>
                </a14:m>
                <a:endParaRPr lang="en-US" sz="2400" b="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Find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values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and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2615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𝑥𝑦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Find the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01346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01346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997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86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 express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64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2−3</m:t>
                            </m:r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86489"/>
              </a:xfrm>
              <a:prstGeom prst="rect">
                <a:avLst/>
              </a:prstGeom>
              <a:blipFill>
                <a:blip r:embed="rId2"/>
                <a:stretch>
                  <a:fillRect l="-2000" b="-12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85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 express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3−2</m:t>
                            </m:r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85911"/>
              </a:xfrm>
              <a:prstGeom prst="rect">
                <a:avLst/>
              </a:prstGeom>
              <a:blipFill>
                <a:blip r:embed="rId3"/>
                <a:stretch>
                  <a:fillRect l="-2000" b="-12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429718"/>
                <a:ext cx="4572001" cy="8318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429718"/>
                <a:ext cx="4572001" cy="8318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378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2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ad>
                            <m:ra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64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24631"/>
              </a:xfrm>
              <a:prstGeom prst="rect">
                <a:avLst/>
              </a:prstGeom>
              <a:blipFill>
                <a:blip r:embed="rId2"/>
                <a:stretch>
                  <a:fillRect l="-2000" t="-3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2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243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24631"/>
              </a:xfrm>
              <a:prstGeom prst="rect">
                <a:avLst/>
              </a:prstGeom>
              <a:blipFill>
                <a:blip r:embed="rId3"/>
                <a:stretch>
                  <a:fillRect l="-2000" t="-3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7367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7367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500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2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5−2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2765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6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3−5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27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81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6741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59477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59477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340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84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, write: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84636"/>
              </a:xfrm>
              <a:prstGeom prst="rect">
                <a:avLst/>
              </a:prstGeom>
              <a:blipFill>
                <a:blip r:embed="rId2"/>
                <a:stretch>
                  <a:fillRect l="-2000" t="-1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964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write: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964303"/>
              </a:xfrm>
              <a:prstGeom prst="rect">
                <a:avLst/>
              </a:prstGeom>
              <a:blipFill>
                <a:blip r:embed="rId3"/>
                <a:stretch>
                  <a:fillRect l="-2000" t="-5063" b="-139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419271"/>
                <a:ext cx="4572001" cy="6273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19271"/>
                <a:ext cx="4572001" cy="6273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322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50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(without trial and improvement):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50983"/>
              </a:xfrm>
              <a:prstGeom prst="rect">
                <a:avLst/>
              </a:prstGeom>
              <a:blipFill>
                <a:blip r:embed="rId2"/>
                <a:stretch>
                  <a:fillRect l="-2000" t="-3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50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(without trial and improvement):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50983"/>
              </a:xfrm>
              <a:prstGeom prst="rect">
                <a:avLst/>
              </a:prstGeom>
              <a:blipFill>
                <a:blip r:embed="rId3"/>
                <a:stretch>
                  <a:fillRect l="-2000" t="-3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70595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70595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457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490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32</m:t>
                                    </m:r>
                                  </m:e>
                                </m:rad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can be written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an expression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490921"/>
              </a:xfrm>
              <a:prstGeom prst="rect">
                <a:avLst/>
              </a:prstGeom>
              <a:blipFill>
                <a:blip r:embed="rId2"/>
                <a:stretch>
                  <a:fillRect l="-2000" b="-8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490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</m:rad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can be written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an expression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490921"/>
              </a:xfrm>
              <a:prstGeom prst="rect">
                <a:avLst/>
              </a:prstGeom>
              <a:blipFill>
                <a:blip r:embed="rId3"/>
                <a:stretch>
                  <a:fillRect l="-2000" b="-8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95258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5258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1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=0.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101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101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536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98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Solve the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Give your answer to 3 significant figures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98149"/>
              </a:xfrm>
              <a:prstGeom prst="rect">
                <a:avLst/>
              </a:prstGeom>
              <a:blipFill>
                <a:blip r:embed="rId2"/>
                <a:stretch>
                  <a:fillRect l="-1333" t="-2538" b="-5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Solve the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=7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Give your answer to 3 significant figures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675"/>
              </a:xfrm>
              <a:prstGeom prst="rect">
                <a:avLst/>
              </a:prstGeom>
              <a:blipFill>
                <a:blip r:embed="rId3"/>
                <a:stretch>
                  <a:fillRect l="-1333" t="-3175" b="-8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2941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=2.77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2941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87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11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when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0.25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×625=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125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11413"/>
              </a:xfrm>
              <a:prstGeom prst="rect">
                <a:avLst/>
              </a:prstGeom>
              <a:blipFill>
                <a:blip r:embed="rId2"/>
                <a:stretch>
                  <a:fillRect l="-1333" t="-4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711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when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×81=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711413"/>
              </a:xfrm>
              <a:prstGeom prst="rect">
                <a:avLst/>
              </a:prstGeom>
              <a:blipFill>
                <a:blip r:embed="rId3"/>
                <a:stretch>
                  <a:fillRect l="-1333" t="-5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14573"/>
                <a:ext cx="4572001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14573"/>
                <a:ext cx="4572001" cy="6685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659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