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1" r:id="rId276"/>
    <p:sldId id="4842" r:id="rId277"/>
    <p:sldId id="4843" r:id="rId278"/>
    <p:sldId id="4838" r:id="rId279"/>
    <p:sldId id="4841" r:id="rId280"/>
    <p:sldId id="4839" r:id="rId281"/>
    <p:sldId id="4840" r:id="rId2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76" Type="http://schemas.openxmlformats.org/officeDocument/2006/relationships/slide" Target="slides/slide275.xml"/><Relationship Id="rId277" Type="http://schemas.openxmlformats.org/officeDocument/2006/relationships/slide" Target="slides/slide276.xml"/><Relationship Id="rId278" Type="http://schemas.openxmlformats.org/officeDocument/2006/relationships/slide" Target="slides/slide277.xml"/><Relationship Id="rId279" Type="http://schemas.openxmlformats.org/officeDocument/2006/relationships/slide" Target="slides/slide278.xml"/><Relationship Id="rId280" Type="http://schemas.openxmlformats.org/officeDocument/2006/relationships/slide" Target="slides/slide279.xml"/><Relationship Id="rId281" Type="http://schemas.openxmlformats.org/officeDocument/2006/relationships/slide" Target="slides/slide280.xml"/><Relationship Id="rId282" Type="http://schemas.openxmlformats.org/officeDocument/2006/relationships/slide" Target="slides/slide281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00.png"/><Relationship Id="rId3" Type="http://schemas.openxmlformats.org/officeDocument/2006/relationships/image" Target="../media/image10300.png"/><Relationship Id="rId4" Type="http://schemas.openxmlformats.org/officeDocument/2006/relationships/image" Target="../media/image1041.png"/></Relationships>
</file>

<file path=ppt/slides/_rels/slide2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1.png"/><Relationship Id="rId3" Type="http://schemas.openxmlformats.org/officeDocument/2006/relationships/image" Target="../media/image1061.png"/></Relationships>
</file>

<file path=ppt/slides/_rels/slide2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4.png"/><Relationship Id="rId3" Type="http://schemas.openxmlformats.org/officeDocument/2006/relationships/image" Target="../media/image1236.png"/></Relationships>
</file>

<file path=ppt/slides/_rels/slide2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7.png"/><Relationship Id="rId3" Type="http://schemas.openxmlformats.org/officeDocument/2006/relationships/image" Target="../media/image12380.png"/><Relationship Id="rId4" Type="http://schemas.openxmlformats.org/officeDocument/2006/relationships/image" Target="../media/image1283.png"/></Relationships>
</file>

<file path=ppt/slides/_rels/slide2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90.png"/><Relationship Id="rId3" Type="http://schemas.openxmlformats.org/officeDocument/2006/relationships/image" Target="../media/image1240.png"/></Relationships>
</file>

<file path=ppt/slides/_rels/slide2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41.png"/><Relationship Id="rId3" Type="http://schemas.openxmlformats.org/officeDocument/2006/relationships/image" Target="../media/image1243.png"/><Relationship Id="rId4" Type="http://schemas.openxmlformats.org/officeDocument/2006/relationships/image" Target="../media/image1288.png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Find the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for which 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r>
                  <a:rPr lang="en-GB" dirty="0"/>
                  <a:t> is increasing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Find the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for which 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dirty="0"/>
                  <a:t> is decreasing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54953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&lt;−4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54953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76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Show that the function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+26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/>
                  <a:t> is increasing for all real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blipFill>
                <a:blip r:embed="rId2"/>
                <a:stretch>
                  <a:fillRect l="-1067" t="-397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Show that the function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+16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dirty="0"/>
                  <a:t> is increasing for all real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blipFill>
                <a:blip r:embed="rId3"/>
                <a:stretch>
                  <a:fillRect l="-1067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2000" y="1354953"/>
            <a:ext cx="4572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Shown</a:t>
            </a:r>
            <a:endParaRPr lang="en-US" sz="20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76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Show that the function </a:t>
                </a:r>
                <a:br>
                  <a:rPr lang="en-GB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increasing for all real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blipFill>
                <a:blip r:embed="rId2"/>
                <a:stretch>
                  <a:fillRect l="-1067" t="-3974" r="-2000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Show that the function </a:t>
                </a:r>
                <a:br>
                  <a:rPr lang="en-GB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+6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+21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increasing for all real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blipFill>
                <a:blip r:embed="rId3"/>
                <a:stretch>
                  <a:fillRect l="-1067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2000" y="1354953"/>
            <a:ext cx="4572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Shown</a:t>
            </a:r>
          </a:p>
        </p:txBody>
      </p:sp>
    </p:spTree>
    <p:extLst>
      <p:ext uri="{BB962C8B-B14F-4D97-AF65-F5344CB8AC3E}">
        <p14:creationId xmlns:p14="http://schemas.microsoft.com/office/powerpoint/2010/main" val="288269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Find the interval(s) on which the function 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−135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increasing.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Find the interval(s) on which the function 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+6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−135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increasing.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42763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≤−9</m:t>
                    </m:r>
                  </m:oMath>
                </a14:m>
                <a:r>
                  <a:rPr lang="en-US" sz="20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≥5</m:t>
                    </m:r>
                  </m:oMath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42763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83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1664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Show that 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(4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+3)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decreasing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1664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200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7" y="461663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Show that 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3+4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decreasing for all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1663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200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2000" y="1354953"/>
            <a:ext cx="4572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Shown</a:t>
            </a:r>
          </a:p>
        </p:txBody>
      </p:sp>
    </p:spTree>
    <p:extLst>
      <p:ext uri="{BB962C8B-B14F-4D97-AF65-F5344CB8AC3E}">
        <p14:creationId xmlns:p14="http://schemas.microsoft.com/office/powerpoint/2010/main" val="363227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1664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Find the interval on which the function 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−10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decreasing.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1664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200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7" y="461663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Find the interval on which the function 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decreasing.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1663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200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54953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[−3, 1]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54953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034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