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1" r:id="rId64"/>
    <p:sldId id="1201" r:id="rId65"/>
    <p:sldId id="1212" r:id="rId66"/>
    <p:sldId id="4983" r:id="rId67"/>
    <p:sldId id="1200" r:id="rId68"/>
    <p:sldId id="1207" r:id="rId69"/>
    <p:sldId id="1209" r:id="rId70"/>
    <p:sldId id="1211" r:id="rId71"/>
    <p:sldId id="4963" r:id="rId72"/>
    <p:sldId id="4964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30.png"/><Relationship Id="rId3" Type="http://schemas.openxmlformats.org/officeDocument/2006/relationships/image" Target="../media/image1341.png"/><Relationship Id="rId4" Type="http://schemas.openxmlformats.org/officeDocument/2006/relationships/image" Target="../media/image206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6.png"/><Relationship Id="rId3" Type="http://schemas.openxmlformats.org/officeDocument/2006/relationships/image" Target="../media/image237.png"/><Relationship Id="rId4" Type="http://schemas.openxmlformats.org/officeDocument/2006/relationships/image" Target="../media/image238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4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0.png"/><Relationship Id="rId3" Type="http://schemas.openxmlformats.org/officeDocument/2006/relationships/image" Target="../media/image1440.png"/><Relationship Id="rId4" Type="http://schemas.openxmlformats.org/officeDocument/2006/relationships/image" Target="../media/image224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0.png"/><Relationship Id="rId3" Type="http://schemas.openxmlformats.org/officeDocument/2006/relationships/image" Target="../media/image1560.png"/><Relationship Id="rId4" Type="http://schemas.openxmlformats.org/officeDocument/2006/relationships/image" Target="../media/image230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92.png"/><Relationship Id="rId3" Type="http://schemas.openxmlformats.org/officeDocument/2006/relationships/image" Target="../media/image1602.png"/><Relationship Id="rId4" Type="http://schemas.openxmlformats.org/officeDocument/2006/relationships/image" Target="../media/image232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70.png"/><Relationship Id="rId3" Type="http://schemas.openxmlformats.org/officeDocument/2006/relationships/image" Target="../media/image234.png"/><Relationship Id="rId4" Type="http://schemas.openxmlformats.org/officeDocument/2006/relationships/image" Target="../media/image235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.png"/><Relationship Id="rId3" Type="http://schemas.openxmlformats.org/officeDocument/2006/relationships/image" Target="../media/image1014.png"/><Relationship Id="rId4" Type="http://schemas.openxmlformats.org/officeDocument/2006/relationships/image" Target="../media/image272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2.png"/><Relationship Id="rId3" Type="http://schemas.openxmlformats.org/officeDocument/2006/relationships/image" Target="../media/image425.png"/><Relationship Id="rId4" Type="http://schemas.openxmlformats.org/officeDocument/2006/relationships/image" Target="../media/image433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26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 b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847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 fully: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 fully: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 b="-1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952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4431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4431983"/>
              </a:xfrm>
              <a:prstGeom prst="rect">
                <a:avLst/>
              </a:prstGeom>
              <a:blipFill>
                <a:blip r:embed="rId2"/>
                <a:stretch>
                  <a:fillRect l="-2000" t="-11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+32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462760"/>
              </a:xfrm>
              <a:prstGeom prst="rect">
                <a:avLst/>
              </a:prstGeom>
              <a:blipFill>
                <a:blip r:embed="rId3"/>
                <a:stretch>
                  <a:fillRect l="-2000" t="-1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 b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218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 b="-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14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as the product of two integers, both greater than 1000: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as the product of two integers, both greater than 1000: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24628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2049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×2047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24628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43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78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78600"/>
              </a:xfrm>
              <a:prstGeom prst="rect">
                <a:avLst/>
              </a:prstGeom>
              <a:blipFill>
                <a:blip r:embed="rId2"/>
                <a:stretch>
                  <a:fillRect l="-2000" t="-15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 b="-1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2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 fully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 fully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90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US" dirty="0"/>
                  <a:t>factorises to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are positive integers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≠1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Work out the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477328"/>
              </a:xfrm>
              <a:prstGeom prst="rect">
                <a:avLst/>
              </a:prstGeom>
              <a:blipFill>
                <a:blip r:embed="rId2"/>
                <a:stretch>
                  <a:fillRect l="-1067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+150</m:t>
                      </m:r>
                    </m:oMath>
                  </m:oMathPara>
                </a14:m>
                <a:endParaRPr lang="en-GB" b="0" dirty="0"/>
              </a:p>
              <a:p>
                <a:r>
                  <a:rPr lang="en-US" dirty="0"/>
                  <a:t>factorises to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are positive integers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≠1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Work out the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477328"/>
              </a:xfrm>
              <a:prstGeom prst="rect">
                <a:avLst/>
              </a:prstGeom>
              <a:blipFill>
                <a:blip r:embed="rId3"/>
                <a:stretch>
                  <a:fillRect l="-1067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17145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=,16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=85,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17145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12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