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08.xml" ContentType="application/vnd.openxmlformats-officedocument.presentationml.slide+xml"/>
  <Override PartName="/ppt/slides/slide41.xml" ContentType="application/vnd.openxmlformats-officedocument.presentationml.slide+xml"/>
  <Override PartName="/ppt/slides/slide414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0" r:id="rId40"/>
    <p:sldId id="1170" r:id="rId41"/>
    <p:sldId id="1171" r:id="rId42"/>
    <p:sldId id="1172" r:id="rId43"/>
    <p:sldId id="1173" r:id="rId44"/>
    <p:sldId id="1174" r:id="rId45"/>
    <p:sldId id="1175" r:id="rId46"/>
    <p:sldId id="1176" r:id="rId47"/>
    <p:sldId id="1177" r:id="rId48"/>
    <p:sldId id="1178" r:id="rId49"/>
    <p:sldId id="1179" r:id="rId50"/>
    <p:sldId id="1180" r:id="rId51"/>
    <p:sldId id="1683" r:id="rId52"/>
    <p:sldId id="1684" r:id="rId53"/>
    <p:sldId id="1685" r:id="rId54"/>
    <p:sldId id="1686" r:id="rId55"/>
    <p:sldId id="1687" r:id="rId56"/>
    <p:sldId id="1688" r:id="rId57"/>
    <p:sldId id="1689" r:id="rId58"/>
    <p:sldId id="1690" r:id="rId59"/>
    <p:sldId id="1691" r:id="rId60"/>
    <p:sldId id="1692" r:id="rId61"/>
    <p:sldId id="1693" r:id="rId62"/>
    <p:sldId id="4919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0.png"/><Relationship Id="rId3" Type="http://schemas.openxmlformats.org/officeDocument/2006/relationships/image" Target="../media/image1000.png"/><Relationship Id="rId4" Type="http://schemas.openxmlformats.org/officeDocument/2006/relationships/image" Target="../media/image18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1.png"/><Relationship Id="rId3" Type="http://schemas.openxmlformats.org/officeDocument/2006/relationships/image" Target="../media/image1010.png"/><Relationship Id="rId4" Type="http://schemas.openxmlformats.org/officeDocument/2006/relationships/image" Target="../media/image18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1.png"/><Relationship Id="rId3" Type="http://schemas.openxmlformats.org/officeDocument/2006/relationships/image" Target="../media/image1020.png"/><Relationship Id="rId4" Type="http://schemas.openxmlformats.org/officeDocument/2006/relationships/image" Target="../media/image185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0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0.png"/><Relationship Id="rId3" Type="http://schemas.openxmlformats.org/officeDocument/2006/relationships/image" Target="../media/image1060.png"/><Relationship Id="rId4" Type="http://schemas.openxmlformats.org/officeDocument/2006/relationships/image" Target="../media/image188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0.png"/><Relationship Id="rId3" Type="http://schemas.openxmlformats.org/officeDocument/2006/relationships/image" Target="../media/image1080.png"/><Relationship Id="rId4" Type="http://schemas.openxmlformats.org/officeDocument/2006/relationships/image" Target="../media/image189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1.png"/><Relationship Id="rId3" Type="http://schemas.openxmlformats.org/officeDocument/2006/relationships/image" Target="../media/image1100.png"/><Relationship Id="rId4" Type="http://schemas.openxmlformats.org/officeDocument/2006/relationships/image" Target="../media/image190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0.png"/><Relationship Id="rId3" Type="http://schemas.openxmlformats.org/officeDocument/2006/relationships/image" Target="../media/image1110.png"/><Relationship Id="rId4" Type="http://schemas.openxmlformats.org/officeDocument/2006/relationships/image" Target="../media/image19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20.png"/><Relationship Id="rId3" Type="http://schemas.openxmlformats.org/officeDocument/2006/relationships/image" Target="../media/image1130.png"/><Relationship Id="rId4" Type="http://schemas.openxmlformats.org/officeDocument/2006/relationships/image" Target="../media/image192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0.png"/><Relationship Id="rId3" Type="http://schemas.openxmlformats.org/officeDocument/2006/relationships/image" Target="../media/image1150.png"/><Relationship Id="rId4" Type="http://schemas.openxmlformats.org/officeDocument/2006/relationships/image" Target="../media/image193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0.png"/><Relationship Id="rId3" Type="http://schemas.openxmlformats.org/officeDocument/2006/relationships/image" Target="../media/image1170.png"/><Relationship Id="rId4" Type="http://schemas.openxmlformats.org/officeDocument/2006/relationships/image" Target="../media/image194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1.png"/><Relationship Id="rId3" Type="http://schemas.openxmlformats.org/officeDocument/2006/relationships/image" Target="../media/image610.png"/><Relationship Id="rId4" Type="http://schemas.openxmlformats.org/officeDocument/2006/relationships/image" Target="../media/image710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0.png"/><Relationship Id="rId3" Type="http://schemas.openxmlformats.org/officeDocument/2006/relationships/image" Target="../media/image910.png"/><Relationship Id="rId4" Type="http://schemas.openxmlformats.org/officeDocument/2006/relationships/image" Target="../media/image11100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0.png"/><Relationship Id="rId3" Type="http://schemas.openxmlformats.org/officeDocument/2006/relationships/image" Target="../media/image1310.png"/><Relationship Id="rId4" Type="http://schemas.openxmlformats.org/officeDocument/2006/relationships/image" Target="../media/image1410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1.png"/><Relationship Id="rId3" Type="http://schemas.openxmlformats.org/officeDocument/2006/relationships/image" Target="../media/image1610.png"/><Relationship Id="rId4" Type="http://schemas.openxmlformats.org/officeDocument/2006/relationships/image" Target="../media/image1710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10.png"/><Relationship Id="rId3" Type="http://schemas.openxmlformats.org/officeDocument/2006/relationships/image" Target="../media/image1910.png"/><Relationship Id="rId4" Type="http://schemas.openxmlformats.org/officeDocument/2006/relationships/image" Target="../media/image2010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10.png"/><Relationship Id="rId3" Type="http://schemas.openxmlformats.org/officeDocument/2006/relationships/image" Target="../media/image2211.png"/><Relationship Id="rId4" Type="http://schemas.openxmlformats.org/officeDocument/2006/relationships/image" Target="../media/image31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6.png"/><Relationship Id="rId3" Type="http://schemas.openxmlformats.org/officeDocument/2006/relationships/image" Target="../media/image250.png"/><Relationship Id="rId4" Type="http://schemas.openxmlformats.org/officeDocument/2006/relationships/image" Target="../media/image260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0.png"/><Relationship Id="rId3" Type="http://schemas.openxmlformats.org/officeDocument/2006/relationships/image" Target="../media/image280.png"/><Relationship Id="rId4" Type="http://schemas.openxmlformats.org/officeDocument/2006/relationships/image" Target="../media/image290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0.png"/><Relationship Id="rId3" Type="http://schemas.openxmlformats.org/officeDocument/2006/relationships/image" Target="../media/image310.png"/><Relationship Id="rId4" Type="http://schemas.openxmlformats.org/officeDocument/2006/relationships/image" Target="../media/image32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3(7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028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22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00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86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79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7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51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69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50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+232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−355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+175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29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48600"/>
                <a:ext cx="4572001" cy="834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1+7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48600"/>
                <a:ext cx="4572001" cy="8340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685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1+3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1+12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+54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+108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+81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09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1−3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1−12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+54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−108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+81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Use Pascal’s triangle to find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48600"/>
                <a:ext cx="4572001" cy="829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−160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+600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−1000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48600"/>
                <a:ext cx="4572001" cy="8299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185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3+2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036040"/>
                <a:ext cx="4572001" cy="829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16+96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+216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+216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+81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036040"/>
                <a:ext cx="4572001" cy="8299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895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expansion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blipFill>
                <a:blip r:embed="rId2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expansion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288197"/>
                <a:ext cx="457200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81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−216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+216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−96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288197"/>
                <a:ext cx="4572001" cy="338554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57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3+2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blipFill>
                <a:blip r:embed="rId2"/>
                <a:stretch>
                  <a:fillRect l="-2000" t="-583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2+3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288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2881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322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2−3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3−2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65"/>
              </a:xfrm>
              <a:prstGeom prst="rect">
                <a:avLst/>
              </a:prstGeom>
              <a:blipFill>
                <a:blip r:embed="rId3"/>
                <a:stretch>
                  <a:fillRect l="-2000" t="-583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288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2881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98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73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3−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𝑐𝑥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Find the possible value(s) of the constant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73829"/>
              </a:xfrm>
              <a:prstGeom prst="rect">
                <a:avLst/>
              </a:prstGeom>
              <a:blipFill>
                <a:blip r:embed="rId2"/>
                <a:stretch>
                  <a:fillRect l="-2000" t="-3101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73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𝑐𝑥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−1080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Find the possible value(s) of the constant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73829"/>
              </a:xfrm>
              <a:prstGeom prst="rect">
                <a:avLst/>
              </a:prstGeom>
              <a:blipFill>
                <a:blip r:embed="rId3"/>
                <a:stretch>
                  <a:fillRect l="-2000" t="-3101" r="-1067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9007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9007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95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1−3</m:t>
                            </m:r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5165"/>
              </a:xfrm>
              <a:prstGeom prst="rect">
                <a:avLst/>
              </a:prstGeom>
              <a:blipFill>
                <a:blip r:embed="rId2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1−2</m:t>
                            </m:r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657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−672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657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74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third term in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4497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fourth term in the expansion of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1−5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−125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546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38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coefficient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dirty="0"/>
                  <a:t> term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45927</m:t>
                    </m:r>
                  </m:oMath>
                </a14:m>
                <a:r>
                  <a:rPr lang="en-GB" dirty="0"/>
                  <a:t>. Work out the possible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38590"/>
              </a:xfrm>
              <a:prstGeom prst="rect">
                <a:avLst/>
              </a:prstGeom>
              <a:blipFill>
                <a:blip r:embed="rId2"/>
                <a:stretch>
                  <a:fillRect l="-1067" t="-2597" r="-1600" b="-97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3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coefficient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dirty="0"/>
                  <a:t> term in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GB" dirty="0"/>
                  <a:t>. Work out the possible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35064"/>
              </a:xfrm>
              <a:prstGeom prst="rect">
                <a:avLst/>
              </a:prstGeom>
              <a:blipFill>
                <a:blip r:embed="rId3"/>
                <a:stretch>
                  <a:fillRect l="-1067" t="-2597" r="-1600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29664"/>
                <a:ext cx="4572001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29664"/>
                <a:ext cx="4572001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93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