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58" r:id="rId242"/>
    <p:sldId id="4885" r:id="rId2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42" Type="http://schemas.openxmlformats.org/officeDocument/2006/relationships/slide" Target="slides/slide241.xml"/><Relationship Id="rId243" Type="http://schemas.openxmlformats.org/officeDocument/2006/relationships/slide" Target="slides/slide24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3.png"/><Relationship Id="rId3" Type="http://schemas.openxmlformats.org/officeDocument/2006/relationships/image" Target="../media/image821.png"/><Relationship Id="rId4" Type="http://schemas.openxmlformats.org/officeDocument/2006/relationships/image" Target="../media/image831.png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572000" y="461665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A circle has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Find the equation of the tangent to the circle at the point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Express your answer in the form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are integers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631216"/>
              </a:xfrm>
              <a:prstGeom prst="rect">
                <a:avLst/>
              </a:prstGeom>
              <a:blipFill>
                <a:blip r:embed="rId2"/>
                <a:stretch>
                  <a:fillRect l="-1333" t="-2247" r="-667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0" y="461665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A circle has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=169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Find the equation of the tangent to the circle at the point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(5, 12)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Express your answer in the form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are integers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1631216"/>
              </a:xfrm>
              <a:prstGeom prst="rect">
                <a:avLst/>
              </a:prstGeom>
              <a:blipFill>
                <a:blip r:embed="rId3"/>
                <a:stretch>
                  <a:fillRect l="-1333" t="-2247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572000" y="218577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18577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88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</p:bld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