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4" r:id="rId225"/>
    <p:sldId id="1403" r:id="rId226"/>
    <p:sldId id="1405" r:id="rId227"/>
    <p:sldId id="1406" r:id="rId228"/>
    <p:sldId id="1411" r:id="rId2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25" Type="http://schemas.openxmlformats.org/officeDocument/2006/relationships/slide" Target="slides/slide224.xml"/><Relationship Id="rId226" Type="http://schemas.openxmlformats.org/officeDocument/2006/relationships/slide" Target="slides/slide225.xml"/><Relationship Id="rId227" Type="http://schemas.openxmlformats.org/officeDocument/2006/relationships/slide" Target="slides/slide226.xml"/><Relationship Id="rId228" Type="http://schemas.openxmlformats.org/officeDocument/2006/relationships/slide" Target="slides/slide227.xml"/><Relationship Id="rId229" Type="http://schemas.openxmlformats.org/officeDocument/2006/relationships/slide" Target="slides/slide228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50.png"/><Relationship Id="rId3" Type="http://schemas.openxmlformats.org/officeDocument/2006/relationships/image" Target="../media/image522.png"/><Relationship Id="rId4" Type="http://schemas.openxmlformats.org/officeDocument/2006/relationships/image" Target="../media/image523.png"/></Relationships>
</file>

<file path=ppt/slides/_rels/slide2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90.png"/><Relationship Id="rId3" Type="http://schemas.openxmlformats.org/officeDocument/2006/relationships/image" Target="../media/image3400.png"/><Relationship Id="rId4" Type="http://schemas.openxmlformats.org/officeDocument/2006/relationships/image" Target="../media/image526.png"/></Relationships>
</file>

<file path=ppt/slides/_rels/slide2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61.png"/><Relationship Id="rId3" Type="http://schemas.openxmlformats.org/officeDocument/2006/relationships/image" Target="../media/image3431.png"/><Relationship Id="rId4" Type="http://schemas.openxmlformats.org/officeDocument/2006/relationships/image" Target="../media/image527.png"/></Relationships>
</file>

<file path=ppt/slides/_rels/slide2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50.png"/><Relationship Id="rId3" Type="http://schemas.openxmlformats.org/officeDocument/2006/relationships/image" Target="../media/image3460.png"/><Relationship Id="rId4" Type="http://schemas.openxmlformats.org/officeDocument/2006/relationships/image" Target="../media/image535.png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155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parallel</a:t>
                </a:r>
                <a:r>
                  <a:rPr lang="en-US" sz="2400" b="1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400" b="1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parallel</a:t>
                </a:r>
                <a:r>
                  <a:rPr lang="en-US" sz="2400" b="1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2400" b="1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155724"/>
              </a:xfrm>
              <a:prstGeom prst="rect">
                <a:avLst/>
              </a:prstGeom>
              <a:blipFill>
                <a:blip r:embed="rId2"/>
                <a:stretch>
                  <a:fillRect l="-2000" t="-792" r="-1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52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parallel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52550"/>
              </a:xfrm>
              <a:prstGeom prst="rect">
                <a:avLst/>
              </a:prstGeom>
              <a:blipFill>
                <a:blip r:embed="rId3"/>
                <a:stretch>
                  <a:fillRect l="-2000" t="-3604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172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678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678047"/>
              </a:xfrm>
              <a:prstGeom prst="rect">
                <a:avLst/>
              </a:prstGeom>
              <a:blipFill>
                <a:blip r:embed="rId2"/>
                <a:stretch>
                  <a:fillRect l="-2000" t="-731" r="-5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53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53640"/>
              </a:xfrm>
              <a:prstGeom prst="rect">
                <a:avLst/>
              </a:prstGeom>
              <a:blipFill>
                <a:blip r:embed="rId3"/>
                <a:stretch>
                  <a:fillRect l="-2000" t="-3604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80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(3, 7)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(3, 7)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370975"/>
              </a:xfrm>
              <a:prstGeom prst="rect">
                <a:avLst/>
              </a:prstGeom>
              <a:blipFill>
                <a:blip r:embed="rId2"/>
                <a:stretch>
                  <a:fillRect l="-2000"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7)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4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46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equation of the line in the form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which passes through the points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(2, −3)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(7, −5)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13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equation of the line in the form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which passes through the points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(3, −2)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(−7,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r="-26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902078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902078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609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