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79" r:id="rId219"/>
    <p:sldId id="1680" r:id="rId220"/>
    <p:sldId id="1681" r:id="rId221"/>
    <p:sldId id="1682" r:id="rId222"/>
    <p:sldId id="4917" r:id="rId2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19" Type="http://schemas.openxmlformats.org/officeDocument/2006/relationships/slide" Target="slides/slide218.xml"/><Relationship Id="rId220" Type="http://schemas.openxmlformats.org/officeDocument/2006/relationships/slide" Target="slides/slide219.xml"/><Relationship Id="rId221" Type="http://schemas.openxmlformats.org/officeDocument/2006/relationships/slide" Target="slides/slide220.xml"/><Relationship Id="rId222" Type="http://schemas.openxmlformats.org/officeDocument/2006/relationships/slide" Target="slides/slide221.xml"/><Relationship Id="rId223" Type="http://schemas.openxmlformats.org/officeDocument/2006/relationships/slide" Target="slides/slide222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0.png"/><Relationship Id="rId3" Type="http://schemas.openxmlformats.org/officeDocument/2006/relationships/image" Target="../media/image160.png"/><Relationship Id="rId4" Type="http://schemas.openxmlformats.org/officeDocument/2006/relationships/image" Target="../media/image170.png"/></Relationships>
</file>

<file path=ppt/slides/_rels/slide2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0.png"/><Relationship Id="rId3" Type="http://schemas.openxmlformats.org/officeDocument/2006/relationships/image" Target="../media/image1900.png"/><Relationship Id="rId4" Type="http://schemas.openxmlformats.org/officeDocument/2006/relationships/image" Target="../media/image200.png"/></Relationships>
</file>

<file path=ppt/slides/_rels/slide2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0.png"/><Relationship Id="rId3" Type="http://schemas.openxmlformats.org/officeDocument/2006/relationships/image" Target="../media/image220.png"/><Relationship Id="rId4" Type="http://schemas.openxmlformats.org/officeDocument/2006/relationships/image" Target="../media/image2300.png"/></Relationships>
</file>

<file path=ppt/slides/_rels/slide2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22.png"/><Relationship Id="rId3" Type="http://schemas.openxmlformats.org/officeDocument/2006/relationships/image" Target="../media/image832.png"/><Relationship Id="rId4" Type="http://schemas.openxmlformats.org/officeDocument/2006/relationships/image" Target="../media/image841.png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+7</m:t>
                              </m:r>
                            </m:e>
                          </m:d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+82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values 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+28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values 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2863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=3,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2863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942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+73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values 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GB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𝑐𝑥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+37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values 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2863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=7,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=−138,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=70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2863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337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h𝑥</m:t>
                          </m:r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d>
                        <m:d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=4(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values 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r="-40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h𝑥</m:t>
                          </m:r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d>
                        <m:dPr>
                          <m:ctrlP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=5(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values of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r="-400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2863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=2,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2863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779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92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+16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≡3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Work out the </a:t>
                </a:r>
                <a:r>
                  <a:rPr lang="en-GB" b="1" dirty="0"/>
                  <a:t>two</a:t>
                </a:r>
                <a:r>
                  <a:rPr lang="en-GB" dirty="0"/>
                  <a:t> possible pairs of values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929550"/>
              </a:xfrm>
              <a:prstGeom prst="rect">
                <a:avLst/>
              </a:prstGeom>
              <a:blipFill>
                <a:blip r:embed="rId2"/>
                <a:stretch>
                  <a:fillRect l="-1067" b="-9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29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𝑏𝑥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≡2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Work out the </a:t>
                </a:r>
                <a:r>
                  <a:rPr lang="en-GB" b="1" dirty="0"/>
                  <a:t>two</a:t>
                </a:r>
                <a:r>
                  <a:rPr lang="en-GB" dirty="0"/>
                  <a:t> possible pairs of values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29550"/>
              </a:xfrm>
              <a:prstGeom prst="rect">
                <a:avLst/>
              </a:prstGeom>
              <a:blipFill>
                <a:blip r:embed="rId3"/>
                <a:stretch>
                  <a:fillRect l="-1067" b="-91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28636"/>
                <a:ext cx="4572001" cy="6109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m:rPr>
                          <m:nor/>
                        </m:rPr>
                        <a:rPr lang="en-GB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GB">
                          <a:solidFill>
                            <a:srgbClr val="FF0000"/>
                          </a:solidFill>
                        </a:rPr>
                        <m:t>and</m:t>
                      </m:r>
                      <m:r>
                        <m:rPr>
                          <m:nor/>
                        </m:rPr>
                        <a:rPr lang="en-GB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28636"/>
                <a:ext cx="4572001" cy="610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221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