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55" r:id="rId230"/>
    <p:sldId id="1718" r:id="rId2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30" Type="http://schemas.openxmlformats.org/officeDocument/2006/relationships/slide" Target="slides/slide229.xml"/><Relationship Id="rId231" Type="http://schemas.openxmlformats.org/officeDocument/2006/relationships/slide" Target="slides/slide230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81.png"/><Relationship Id="rId3" Type="http://schemas.openxmlformats.org/officeDocument/2006/relationships/image" Target="../media/image791.png"/><Relationship Id="rId4" Type="http://schemas.openxmlformats.org/officeDocument/2006/relationships/image" Target="../media/image4172.png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length of the line segment connecting: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(2, 4) </m:t>
                    </m:r>
                  </m:oMath>
                </a14:m>
                <a:r>
                  <a:rPr lang="en-GB" sz="2400" i="0" dirty="0">
                    <a:latin typeface="Candara" panose="020E0502030303020204" pitchFamily="34" charset="0"/>
                  </a:rPr>
                  <a:t>and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(8, 8)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(−2, 4)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latin typeface="Candara" panose="020E0502030303020204" pitchFamily="34" charset="0"/>
                  </a:rPr>
                  <a:t>and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(−9, 9)</m:t>
                    </m:r>
                  </m:oMath>
                </a14:m>
                <a:endParaRPr lang="en-GB" sz="2400" dirty="0"/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length of the line segment connecting: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(2, −4)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latin typeface="Candara" panose="020E0502030303020204" pitchFamily="34" charset="0"/>
                  </a:rPr>
                  <a:t>and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(11, 8)</m:t>
                    </m:r>
                  </m:oMath>
                </a14:m>
                <a:r>
                  <a:rPr lang="en-GB" sz="2400" dirty="0"/>
                  <a:t> 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72252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72252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045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