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5" r:id="rId114"/>
    <p:sldId id="1239" r:id="rId115"/>
    <p:sldId id="1241" r:id="rId116"/>
    <p:sldId id="1244" r:id="rId117"/>
    <p:sldId id="1677" r:id="rId118"/>
    <p:sldId id="1247" r:id="rId119"/>
    <p:sldId id="1253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30.png"/><Relationship Id="rId3" Type="http://schemas.openxmlformats.org/officeDocument/2006/relationships/image" Target="../media/image2040.png"/><Relationship Id="rId4" Type="http://schemas.openxmlformats.org/officeDocument/2006/relationships/image" Target="../media/image275.pn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70.png"/><Relationship Id="rId3" Type="http://schemas.openxmlformats.org/officeDocument/2006/relationships/image" Target="../media/image2080.png"/><Relationship Id="rId4" Type="http://schemas.openxmlformats.org/officeDocument/2006/relationships/image" Target="../media/image277.png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30.png"/><Relationship Id="rId3" Type="http://schemas.openxmlformats.org/officeDocument/2006/relationships/image" Target="../media/image2140.png"/><Relationship Id="rId4" Type="http://schemas.openxmlformats.org/officeDocument/2006/relationships/image" Target="../media/image279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10.png"/><Relationship Id="rId3" Type="http://schemas.openxmlformats.org/officeDocument/2006/relationships/image" Target="../media/image613.png"/><Relationship Id="rId4" Type="http://schemas.openxmlformats.org/officeDocument/2006/relationships/image" Target="../media/image71.pn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90.png"/><Relationship Id="rId3" Type="http://schemas.openxmlformats.org/officeDocument/2006/relationships/image" Target="../media/image2200.png"/><Relationship Id="rId4" Type="http://schemas.openxmlformats.org/officeDocument/2006/relationships/image" Target="../media/image282.pn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52.png"/><Relationship Id="rId3" Type="http://schemas.openxmlformats.org/officeDocument/2006/relationships/image" Target="../media/image287.png"/><Relationship Id="rId4" Type="http://schemas.openxmlformats.org/officeDocument/2006/relationships/image" Target="../media/image12100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9268"/>
                <a:ext cx="4572001" cy="99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9268"/>
                <a:ext cx="4572001" cy="995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7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5632311"/>
              </a:xfrm>
              <a:prstGeom prst="rect">
                <a:avLst/>
              </a:prstGeom>
              <a:blipFill>
                <a:blip r:embed="rId2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99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9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995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490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3+5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b="0" dirty="0"/>
              </a:p>
              <a:p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8645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831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Complete the square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8197"/>
                <a:ext cx="4572001" cy="9951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8197"/>
                <a:ext cx="4572001" cy="99514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213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−4=0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 by completing the square: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234513"/>
                <a:ext cx="4572001" cy="754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19</m:t>
                              </m:r>
                            </m:e>
                          </m:rad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7541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001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sequence has the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+10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By completing the square, show that every term is positive.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4968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A sequence has the n</a:t>
                </a:r>
                <a:r>
                  <a:rPr lang="en-US" sz="2400" baseline="30000" dirty="0">
                    <a:latin typeface="Candara" panose="020E0502030303020204" pitchFamily="34" charset="0"/>
                  </a:rPr>
                  <a:t>th</a:t>
                </a:r>
                <a:r>
                  <a:rPr lang="en-US" sz="2400" dirty="0">
                    <a:latin typeface="Candara" panose="020E0502030303020204" pitchFamily="34" charset="0"/>
                  </a:rPr>
                  <a:t> term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+27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By completing the square, show that every term is positive.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 r="-1067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17931"/>
                <a:ext cx="4572001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+27=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≥2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17931"/>
                <a:ext cx="4572001" cy="19389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481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