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7" r:id="rId333"/>
    <p:sldId id="1366" r:id="rId334"/>
    <p:sldId id="1367" r:id="rId335"/>
    <p:sldId id="1368" r:id="rId336"/>
    <p:sldId id="1369" r:id="rId337"/>
    <p:sldId id="1370" r:id="rId338"/>
    <p:sldId id="1371" r:id="rId339"/>
    <p:sldId id="1373" r:id="rId340"/>
    <p:sldId id="1372" r:id="rId341"/>
    <p:sldId id="1375" r:id="rId342"/>
    <p:sldId id="1374" r:id="rId343"/>
    <p:sldId id="1376" r:id="rId344"/>
    <p:sldId id="1377" r:id="rId345"/>
    <p:sldId id="1378" r:id="rId346"/>
    <p:sldId id="1379" r:id="rId347"/>
    <p:sldId id="1380" r:id="rId348"/>
    <p:sldId id="1381" r:id="rId349"/>
    <p:sldId id="1382" r:id="rId350"/>
    <p:sldId id="1383" r:id="rId351"/>
    <p:sldId id="1384" r:id="rId352"/>
    <p:sldId id="1385" r:id="rId3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33" Type="http://schemas.openxmlformats.org/officeDocument/2006/relationships/slide" Target="slides/slide332.xml"/><Relationship Id="rId334" Type="http://schemas.openxmlformats.org/officeDocument/2006/relationships/slide" Target="slides/slide333.xml"/><Relationship Id="rId335" Type="http://schemas.openxmlformats.org/officeDocument/2006/relationships/slide" Target="slides/slide334.xml"/><Relationship Id="rId336" Type="http://schemas.openxmlformats.org/officeDocument/2006/relationships/slide" Target="slides/slide335.xml"/><Relationship Id="rId337" Type="http://schemas.openxmlformats.org/officeDocument/2006/relationships/slide" Target="slides/slide336.xml"/><Relationship Id="rId338" Type="http://schemas.openxmlformats.org/officeDocument/2006/relationships/slide" Target="slides/slide337.xml"/><Relationship Id="rId339" Type="http://schemas.openxmlformats.org/officeDocument/2006/relationships/slide" Target="slides/slide338.xml"/><Relationship Id="rId340" Type="http://schemas.openxmlformats.org/officeDocument/2006/relationships/slide" Target="slides/slide339.xml"/><Relationship Id="rId341" Type="http://schemas.openxmlformats.org/officeDocument/2006/relationships/slide" Target="slides/slide340.xml"/><Relationship Id="rId342" Type="http://schemas.openxmlformats.org/officeDocument/2006/relationships/slide" Target="slides/slide341.xml"/><Relationship Id="rId343" Type="http://schemas.openxmlformats.org/officeDocument/2006/relationships/slide" Target="slides/slide342.xml"/><Relationship Id="rId344" Type="http://schemas.openxmlformats.org/officeDocument/2006/relationships/slide" Target="slides/slide343.xml"/><Relationship Id="rId345" Type="http://schemas.openxmlformats.org/officeDocument/2006/relationships/slide" Target="slides/slide344.xml"/><Relationship Id="rId346" Type="http://schemas.openxmlformats.org/officeDocument/2006/relationships/slide" Target="slides/slide345.xml"/><Relationship Id="rId347" Type="http://schemas.openxmlformats.org/officeDocument/2006/relationships/slide" Target="slides/slide346.xml"/><Relationship Id="rId348" Type="http://schemas.openxmlformats.org/officeDocument/2006/relationships/slide" Target="slides/slide347.xml"/><Relationship Id="rId349" Type="http://schemas.openxmlformats.org/officeDocument/2006/relationships/slide" Target="slides/slide348.xml"/><Relationship Id="rId350" Type="http://schemas.openxmlformats.org/officeDocument/2006/relationships/slide" Target="slides/slide349.xml"/><Relationship Id="rId351" Type="http://schemas.openxmlformats.org/officeDocument/2006/relationships/slide" Target="slides/slide350.xml"/><Relationship Id="rId352" Type="http://schemas.openxmlformats.org/officeDocument/2006/relationships/slide" Target="slides/slide351.xml"/><Relationship Id="rId353" Type="http://schemas.openxmlformats.org/officeDocument/2006/relationships/slide" Target="slides/slide35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4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5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6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7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8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9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0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2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071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37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922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8208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968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976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024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08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286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254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180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5584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3248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52268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8.png"/><Relationship Id="rId3" Type="http://schemas.openxmlformats.org/officeDocument/2006/relationships/image" Target="../media/image173.png"/><Relationship Id="rId4" Type="http://schemas.openxmlformats.org/officeDocument/2006/relationships/image" Target="../media/image380.png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1.png"/><Relationship Id="rId3" Type="http://schemas.openxmlformats.org/officeDocument/2006/relationships/image" Target="../media/image174.png"/><Relationship Id="rId4" Type="http://schemas.openxmlformats.org/officeDocument/2006/relationships/image" Target="../media/image383.png"/></Relationships>
</file>

<file path=ppt/slides/_rels/slide3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4.png"/><Relationship Id="rId3" Type="http://schemas.openxmlformats.org/officeDocument/2006/relationships/image" Target="../media/image175.png"/><Relationship Id="rId4" Type="http://schemas.openxmlformats.org/officeDocument/2006/relationships/image" Target="../media/image386.png"/></Relationships>
</file>

<file path=ppt/slides/_rels/slide3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7.png"/><Relationship Id="rId3" Type="http://schemas.openxmlformats.org/officeDocument/2006/relationships/image" Target="../media/image176.png"/><Relationship Id="rId4" Type="http://schemas.openxmlformats.org/officeDocument/2006/relationships/image" Target="../media/image389.png"/><Relationship Id="rId5" Type="http://schemas.openxmlformats.org/officeDocument/2006/relationships/image" Target="../media/image390.png"/></Relationships>
</file>

<file path=ppt/slides/_rels/slide3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.png"/><Relationship Id="rId3" Type="http://schemas.openxmlformats.org/officeDocument/2006/relationships/image" Target="../media/image177.png"/><Relationship Id="rId4" Type="http://schemas.openxmlformats.org/officeDocument/2006/relationships/image" Target="../media/image3930.png"/></Relationships>
</file>

<file path=ppt/slides/_rels/slide3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1.png"/><Relationship Id="rId3" Type="http://schemas.openxmlformats.org/officeDocument/2006/relationships/image" Target="../media/image178.png"/><Relationship Id="rId4" Type="http://schemas.openxmlformats.org/officeDocument/2006/relationships/image" Target="../media/image3950.png"/></Relationships>
</file>

<file path=ppt/slides/_rels/slide3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60.png"/><Relationship Id="rId4" Type="http://schemas.openxmlformats.org/officeDocument/2006/relationships/image" Target="../media/image179.png"/><Relationship Id="rId5" Type="http://schemas.openxmlformats.org/officeDocument/2006/relationships/image" Target="../media/image398.png"/><Relationship Id="rId6" Type="http://schemas.openxmlformats.org/officeDocument/2006/relationships/image" Target="../media/image399.png"/></Relationships>
</file>

<file path=ppt/slides/_rels/slide3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000.png"/><Relationship Id="rId4" Type="http://schemas.openxmlformats.org/officeDocument/2006/relationships/image" Target="../media/image181.png"/><Relationship Id="rId5" Type="http://schemas.openxmlformats.org/officeDocument/2006/relationships/image" Target="../media/image402.png"/></Relationships>
</file>

<file path=ppt/slides/_rels/slide3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03.png"/><Relationship Id="rId4" Type="http://schemas.openxmlformats.org/officeDocument/2006/relationships/image" Target="../media/image182.png"/><Relationship Id="rId5" Type="http://schemas.openxmlformats.org/officeDocument/2006/relationships/image" Target="../media/image405.png"/></Relationships>
</file>

<file path=ppt/slides/_rels/slide3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06.png"/><Relationship Id="rId4" Type="http://schemas.openxmlformats.org/officeDocument/2006/relationships/image" Target="../media/image405.png"/><Relationship Id="rId5" Type="http://schemas.openxmlformats.org/officeDocument/2006/relationships/image" Target="../media/image195.png"/><Relationship Id="rId6" Type="http://schemas.openxmlformats.org/officeDocument/2006/relationships/image" Target="../media/image408.png"/><Relationship Id="rId7" Type="http://schemas.openxmlformats.org/officeDocument/2006/relationships/image" Target="../media/image409.png"/><Relationship Id="rId8" Type="http://schemas.openxmlformats.org/officeDocument/2006/relationships/image" Target="../media/image410.png"/><Relationship Id="rId9" Type="http://schemas.openxmlformats.org/officeDocument/2006/relationships/image" Target="../media/image411.png"/></Relationships>
</file>

<file path=ppt/slides/_rels/slide3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2.png"/><Relationship Id="rId4" Type="http://schemas.openxmlformats.org/officeDocument/2006/relationships/image" Target="../media/image196.png"/><Relationship Id="rId5" Type="http://schemas.openxmlformats.org/officeDocument/2006/relationships/image" Target="../media/image414.png"/></Relationships>
</file>

<file path=ppt/slides/_rels/slide3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15.png"/><Relationship Id="rId4" Type="http://schemas.openxmlformats.org/officeDocument/2006/relationships/image" Target="../media/image416.png"/><Relationship Id="rId5" Type="http://schemas.openxmlformats.org/officeDocument/2006/relationships/image" Target="../media/image417.png"/><Relationship Id="rId6" Type="http://schemas.openxmlformats.org/officeDocument/2006/relationships/image" Target="../media/image197.png"/><Relationship Id="rId7" Type="http://schemas.openxmlformats.org/officeDocument/2006/relationships/image" Target="../media/image419.png"/><Relationship Id="rId8" Type="http://schemas.openxmlformats.org/officeDocument/2006/relationships/image" Target="../media/image420.png"/></Relationships>
</file>

<file path=ppt/slides/_rels/slide3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1.png"/><Relationship Id="rId4" Type="http://schemas.openxmlformats.org/officeDocument/2006/relationships/image" Target="../media/image198.png"/><Relationship Id="rId5" Type="http://schemas.openxmlformats.org/officeDocument/2006/relationships/image" Target="../media/image423.png"/></Relationships>
</file>

<file path=ppt/slides/_rels/slide3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24.png"/><Relationship Id="rId4" Type="http://schemas.openxmlformats.org/officeDocument/2006/relationships/image" Target="../media/image199.png"/><Relationship Id="rId5" Type="http://schemas.openxmlformats.org/officeDocument/2006/relationships/image" Target="../media/image426.png"/><Relationship Id="rId6" Type="http://schemas.openxmlformats.org/officeDocument/2006/relationships/image" Target="../media/image427.png"/></Relationships>
</file>

<file path=ppt/slides/_rels/slide3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29.png"/><Relationship Id="rId4" Type="http://schemas.openxmlformats.org/officeDocument/2006/relationships/image" Target="../media/image201.png"/><Relationship Id="rId5" Type="http://schemas.openxmlformats.org/officeDocument/2006/relationships/image" Target="../media/image431.png"/></Relationships>
</file>

<file path=ppt/slides/_rels/slide3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2.png"/><Relationship Id="rId4" Type="http://schemas.openxmlformats.org/officeDocument/2006/relationships/image" Target="../media/image202.png"/><Relationship Id="rId5" Type="http://schemas.openxmlformats.org/officeDocument/2006/relationships/image" Target="../media/image434.png"/><Relationship Id="rId6" Type="http://schemas.openxmlformats.org/officeDocument/2006/relationships/image" Target="../media/image435.png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36.png"/><Relationship Id="rId4" Type="http://schemas.openxmlformats.org/officeDocument/2006/relationships/image" Target="../media/image203.png"/><Relationship Id="rId5" Type="http://schemas.openxmlformats.org/officeDocument/2006/relationships/image" Target="../media/image438.png"/><Relationship Id="rId6" Type="http://schemas.openxmlformats.org/officeDocument/2006/relationships/image" Target="../media/image439.png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00.png"/><Relationship Id="rId4" Type="http://schemas.openxmlformats.org/officeDocument/2006/relationships/image" Target="../media/image204.png"/><Relationship Id="rId5" Type="http://schemas.openxmlformats.org/officeDocument/2006/relationships/image" Target="../media/image4420.png"/><Relationship Id="rId6" Type="http://schemas.openxmlformats.org/officeDocument/2006/relationships/image" Target="../media/image4430.png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440.png"/><Relationship Id="rId4" Type="http://schemas.openxmlformats.org/officeDocument/2006/relationships/image" Target="../media/image205.png"/><Relationship Id="rId5" Type="http://schemas.openxmlformats.org/officeDocument/2006/relationships/image" Target="../media/image4460.png"/><Relationship Id="rId6" Type="http://schemas.openxmlformats.org/officeDocument/2006/relationships/image" Target="../media/image4470.png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80.png"/><Relationship Id="rId4" Type="http://schemas.openxmlformats.org/officeDocument/2006/relationships/image" Target="../media/image207.png"/><Relationship Id="rId5" Type="http://schemas.openxmlformats.org/officeDocument/2006/relationships/image" Target="../media/image4500.png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obtuse angle AOC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obtuse angle AOC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0042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116°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004214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74" y="1079740"/>
            <a:ext cx="3830026" cy="38974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749681" y="1801091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681" y="1801091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969" y="1102334"/>
            <a:ext cx="3830026" cy="389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8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ACB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ACB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4546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454681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98" y="1184144"/>
            <a:ext cx="3077004" cy="3000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633992" y="2367525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206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3992" y="2367525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9498" y="1184144"/>
            <a:ext cx="3077004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6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ADC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6810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681047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64" y="1141718"/>
            <a:ext cx="3553321" cy="35437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32613" y="1901943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613" y="1901943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64" y="1141243"/>
            <a:ext cx="3553321" cy="35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75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BAD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ABC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BAD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Angle ABC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4465429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123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4465429"/>
                <a:ext cx="4572001" cy="12003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03" y="923330"/>
            <a:ext cx="3362794" cy="33532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72455" y="1492869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160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455" y="1492869"/>
                <a:ext cx="571033" cy="369332"/>
              </a:xfrm>
              <a:prstGeom prst="rect">
                <a:avLst/>
              </a:prstGeom>
              <a:blipFill>
                <a:blip r:embed="rId4"/>
                <a:stretch>
                  <a:fillRect r="-117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29451" y="1862201"/>
                <a:ext cx="5710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451" y="1862201"/>
                <a:ext cx="57103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340" y="1121090"/>
            <a:ext cx="3362794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3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BCD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BCD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296" y="1014976"/>
            <a:ext cx="3753374" cy="2686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7877" y="3141194"/>
                <a:ext cx="25496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877" y="3141194"/>
                <a:ext cx="254965" cy="261610"/>
              </a:xfrm>
              <a:prstGeom prst="rect">
                <a:avLst/>
              </a:prstGeom>
              <a:blipFill>
                <a:blip r:embed="rId4"/>
                <a:stretch>
                  <a:fillRect r="-3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9" y="918865"/>
            <a:ext cx="3753374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9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CDO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3948072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65" y="852015"/>
            <a:ext cx="2857899" cy="3096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31035" y="3298194"/>
                <a:ext cx="37528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150</m:t>
                      </m:r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1035" y="3298194"/>
                <a:ext cx="375281" cy="261610"/>
              </a:xfrm>
              <a:prstGeom prst="rect">
                <a:avLst/>
              </a:prstGeom>
              <a:blipFill>
                <a:blip r:embed="rId4"/>
                <a:stretch>
                  <a:fillRect r="-1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050" y="918865"/>
            <a:ext cx="2857899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5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acute angle PTS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acute angle PTS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42" y="923330"/>
            <a:ext cx="3381847" cy="3734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6318" y="2790490"/>
                <a:ext cx="37528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43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318" y="2790490"/>
                <a:ext cx="375281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57203" y="1978516"/>
                <a:ext cx="375281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203" y="1978516"/>
                <a:ext cx="375281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237" y="923330"/>
            <a:ext cx="3381847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95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HKJ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HKJ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23942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8" y="923330"/>
            <a:ext cx="3366840" cy="3353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224918" y="2228961"/>
                <a:ext cx="495598" cy="26157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142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918" y="2228961"/>
                <a:ext cx="495598" cy="261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3191" y="909936"/>
            <a:ext cx="3366840" cy="335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9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ABC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ABC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08554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27°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085549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278825" y="894251"/>
            <a:ext cx="4014350" cy="2730976"/>
            <a:chOff x="365145" y="914401"/>
            <a:chExt cx="4014350" cy="273097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145" y="1154637"/>
              <a:ext cx="3922295" cy="249074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838074" y="914401"/>
              <a:ext cx="541421" cy="8181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37°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blipFill>
                <a:blip r:embed="rId5"/>
                <a:stretch>
                  <a:fillRect r="-348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4942881" y="1014369"/>
            <a:ext cx="4014350" cy="2730976"/>
            <a:chOff x="365145" y="914401"/>
            <a:chExt cx="4014350" cy="273097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145" y="1154637"/>
              <a:ext cx="3922295" cy="249074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838074" y="914401"/>
              <a:ext cx="541421" cy="81814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231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length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length of: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QT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PU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4928393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4928393"/>
                <a:ext cx="4572001" cy="1938992"/>
              </a:xfrm>
              <a:prstGeom prst="rect">
                <a:avLst/>
              </a:prstGeom>
              <a:blipFill>
                <a:blip r:embed="rId3"/>
                <a:stretch>
                  <a:fillRect b="-1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37°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2104" y="3152273"/>
                <a:ext cx="265180" cy="261610"/>
              </a:xfrm>
              <a:prstGeom prst="rect">
                <a:avLst/>
              </a:prstGeom>
              <a:blipFill>
                <a:blip r:embed="rId4"/>
                <a:stretch>
                  <a:fillRect r="-348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907" y="898630"/>
            <a:ext cx="3553321" cy="3648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156895" y="4416426"/>
                <a:ext cx="4955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895" y="4416426"/>
                <a:ext cx="495598" cy="307777"/>
              </a:xfrm>
              <a:prstGeom prst="rect">
                <a:avLst/>
              </a:prstGeom>
              <a:blipFill>
                <a:blip r:embed="rId6"/>
                <a:stretch>
                  <a:fillRect r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91720" y="3500807"/>
                <a:ext cx="4955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20" y="3500807"/>
                <a:ext cx="495598" cy="307777"/>
              </a:xfrm>
              <a:prstGeom prst="rect">
                <a:avLst/>
              </a:prstGeom>
              <a:blipFill>
                <a:blip r:embed="rId7"/>
                <a:stretch>
                  <a:fillRect r="-20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81601" y="1891941"/>
                <a:ext cx="56297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14 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1601" y="1891941"/>
                <a:ext cx="562977" cy="307777"/>
              </a:xfrm>
              <a:prstGeom prst="rect">
                <a:avLst/>
              </a:prstGeom>
              <a:blipFill>
                <a:blip r:embed="rId8"/>
                <a:stretch>
                  <a:fillRect r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322" y="868504"/>
            <a:ext cx="3553321" cy="3648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416987" y="4363199"/>
                <a:ext cx="49559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987" y="4363199"/>
                <a:ext cx="495598" cy="307777"/>
              </a:xfrm>
              <a:prstGeom prst="rect">
                <a:avLst/>
              </a:prstGeom>
              <a:blipFill>
                <a:blip r:embed="rId9"/>
                <a:stretch>
                  <a:fillRect r="-1235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046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6" grpId="0" animBg="1"/>
    </p:bld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BAC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492839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63°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4928393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76" y="961568"/>
            <a:ext cx="3610479" cy="3000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71884" y="2308075"/>
                <a:ext cx="28413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84" y="2308075"/>
                <a:ext cx="284137" cy="307777"/>
              </a:xfrm>
              <a:prstGeom prst="rect">
                <a:avLst/>
              </a:prstGeom>
              <a:blipFill>
                <a:blip r:embed="rId5"/>
                <a:stretch>
                  <a:fillRect r="-47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726" y="961568"/>
            <a:ext cx="3610479" cy="300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36587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29°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6587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/>
          <p:cNvGrpSpPr/>
          <p:nvPr/>
        </p:nvGrpSpPr>
        <p:grpSpPr>
          <a:xfrm>
            <a:off x="157671" y="1066357"/>
            <a:ext cx="4221824" cy="2147560"/>
            <a:chOff x="157671" y="1066357"/>
            <a:chExt cx="4221824" cy="214756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671" y="1066357"/>
              <a:ext cx="4221824" cy="214756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78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blipFill>
                  <a:blip r:embed="rId7"/>
                  <a:stretch>
                    <a:fillRect r="-4468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" name="Group 13"/>
          <p:cNvGrpSpPr/>
          <p:nvPr/>
        </p:nvGrpSpPr>
        <p:grpSpPr>
          <a:xfrm>
            <a:off x="4747088" y="1066357"/>
            <a:ext cx="4221824" cy="2147560"/>
            <a:chOff x="157671" y="1066357"/>
            <a:chExt cx="4221824" cy="214756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7671" y="1066357"/>
              <a:ext cx="4221824" cy="214756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87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401" y="1832360"/>
                  <a:ext cx="284137" cy="307777"/>
                </a:xfrm>
                <a:prstGeom prst="rect">
                  <a:avLst/>
                </a:prstGeom>
                <a:blipFill>
                  <a:blip r:embed="rId8"/>
                  <a:stretch>
                    <a:fillRect r="-4468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94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RQS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RQS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9014" y="427197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014" y="4271970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403" y="1054325"/>
            <a:ext cx="3503194" cy="3444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24485" y="2205339"/>
                <a:ext cx="33153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63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485" y="2205339"/>
                <a:ext cx="331536" cy="307777"/>
              </a:xfrm>
              <a:prstGeom prst="rect">
                <a:avLst/>
              </a:prstGeom>
              <a:blipFill>
                <a:blip r:embed="rId5"/>
                <a:stretch>
                  <a:fillRect r="-25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386" y="909936"/>
            <a:ext cx="3503194" cy="344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6892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68924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50" y="980525"/>
            <a:ext cx="4237739" cy="3522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51211" y="2797548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206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211" y="2797548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540042" y="3728491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042" y="3728491"/>
                <a:ext cx="388831" cy="307777"/>
              </a:xfrm>
              <a:prstGeom prst="rect">
                <a:avLst/>
              </a:prstGeom>
              <a:blipFill>
                <a:blip r:embed="rId6"/>
                <a:stretch>
                  <a:fillRect r="-79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8412" y="980524"/>
            <a:ext cx="4237739" cy="352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93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APC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APC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48°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88" y="1142681"/>
            <a:ext cx="3934374" cy="22863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49510" y="2051397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10" y="2051397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262" y="1062125"/>
            <a:ext cx="3934374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4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CGF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CGF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83°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155" y="1092936"/>
            <a:ext cx="4229690" cy="2229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81067" y="2786570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67" y="2786570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385394" y="2786569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394" y="2786569"/>
                <a:ext cx="388831" cy="307777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341" y="918865"/>
            <a:ext cx="4229690" cy="22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9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STA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STA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47°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496168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89" y="1069017"/>
            <a:ext cx="3928938" cy="22769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091584" y="1591964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72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584" y="1591964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462124" y="2610852"/>
                <a:ext cx="24636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25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124" y="2610852"/>
                <a:ext cx="246362" cy="261610"/>
              </a:xfrm>
              <a:prstGeom prst="rect">
                <a:avLst/>
              </a:prstGeom>
              <a:blipFill>
                <a:blip r:embed="rId6"/>
                <a:stretch>
                  <a:fillRect r="-4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514" y="1066785"/>
            <a:ext cx="3928938" cy="227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7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DAC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DAC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587" y="923330"/>
            <a:ext cx="3810073" cy="38443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27304" y="2050412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110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304" y="2050412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31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251694" y="3429000"/>
                <a:ext cx="324443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694" y="3429000"/>
                <a:ext cx="324443" cy="307777"/>
              </a:xfrm>
              <a:prstGeom prst="rect">
                <a:avLst/>
              </a:prstGeom>
              <a:blipFill>
                <a:blip r:embed="rId6"/>
                <a:stretch>
                  <a:fillRect r="-25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322" y="923329"/>
            <a:ext cx="3810073" cy="384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1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AOB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AOB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357" y="4776656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15" y="914401"/>
            <a:ext cx="3743847" cy="3696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762093" y="2610852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093" y="2610852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433" y="909936"/>
            <a:ext cx="3743847" cy="36962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334093" y="2706484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57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4093" y="2706484"/>
                <a:ext cx="388831" cy="307777"/>
              </a:xfrm>
              <a:prstGeom prst="rect">
                <a:avLst/>
              </a:prstGeom>
              <a:blipFill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90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tangent to the circle at D meets the line BC extended at T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BTD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tangent to the circle at D meets the line BC extended at T</a:t>
            </a: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angle BTD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16" y="1799431"/>
            <a:ext cx="4008521" cy="42156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17430" y="4606152"/>
                <a:ext cx="38883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430" y="4606152"/>
                <a:ext cx="388831" cy="307777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8721" y="1799431"/>
            <a:ext cx="4008521" cy="421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2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