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2" r:id="rId74"/>
    <p:sldId id="1035" r:id="rId75"/>
    <p:sldId id="4879" r:id="rId76"/>
    <p:sldId id="4880" r:id="rId77"/>
    <p:sldId id="1042" r:id="rId78"/>
    <p:sldId id="4881" r:id="rId79"/>
    <p:sldId id="4882" r:id="rId80"/>
    <p:sldId id="4883" r:id="rId81"/>
    <p:sldId id="1050" r:id="rId82"/>
    <p:sldId id="1051" r:id="rId83"/>
    <p:sldId id="1052" r:id="rId84"/>
    <p:sldId id="1053" r:id="rId85"/>
    <p:sldId id="1054" r:id="rId86"/>
    <p:sldId id="1057" r:id="rId87"/>
    <p:sldId id="1060" r:id="rId88"/>
    <p:sldId id="1063" r:id="rId89"/>
    <p:sldId id="1066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60.png"/><Relationship Id="rId3" Type="http://schemas.openxmlformats.org/officeDocument/2006/relationships/image" Target="../media/image647.png"/><Relationship Id="rId4" Type="http://schemas.openxmlformats.org/officeDocument/2006/relationships/image" Target="../media/image648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480.png"/><Relationship Id="rId3" Type="http://schemas.openxmlformats.org/officeDocument/2006/relationships/image" Target="../media/image649.png"/><Relationship Id="rId4" Type="http://schemas.openxmlformats.org/officeDocument/2006/relationships/image" Target="../media/image650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570.png"/><Relationship Id="rId3" Type="http://schemas.openxmlformats.org/officeDocument/2006/relationships/image" Target="../media/image658.png"/><Relationship Id="rId4" Type="http://schemas.openxmlformats.org/officeDocument/2006/relationships/image" Target="../media/image659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62.png"/><Relationship Id="rId3" Type="http://schemas.openxmlformats.org/officeDocument/2006/relationships/image" Target="../media/image663.png"/><Relationship Id="rId4" Type="http://schemas.openxmlformats.org/officeDocument/2006/relationships/image" Target="../media/image664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30.png"/><Relationship Id="rId3" Type="http://schemas.openxmlformats.org/officeDocument/2006/relationships/image" Target="../media/image674.png"/><Relationship Id="rId4" Type="http://schemas.openxmlformats.org/officeDocument/2006/relationships/image" Target="../media/image675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50.png"/><Relationship Id="rId3" Type="http://schemas.openxmlformats.org/officeDocument/2006/relationships/image" Target="../media/image676.png"/><Relationship Id="rId4" Type="http://schemas.openxmlformats.org/officeDocument/2006/relationships/image" Target="../media/image677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70.png"/><Relationship Id="rId3" Type="http://schemas.openxmlformats.org/officeDocument/2006/relationships/image" Target="../media/image678.png"/><Relationship Id="rId4" Type="http://schemas.openxmlformats.org/officeDocument/2006/relationships/image" Target="../media/image679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790.png"/><Relationship Id="rId3" Type="http://schemas.openxmlformats.org/officeDocument/2006/relationships/image" Target="../media/image681.png"/><Relationship Id="rId4" Type="http://schemas.openxmlformats.org/officeDocument/2006/relationships/image" Target="../media/image682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20.png"/><Relationship Id="rId3" Type="http://schemas.openxmlformats.org/officeDocument/2006/relationships/image" Target="../media/image683.png"/><Relationship Id="rId4" Type="http://schemas.openxmlformats.org/officeDocument/2006/relationships/image" Target="../media/image684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40.png"/><Relationship Id="rId3" Type="http://schemas.openxmlformats.org/officeDocument/2006/relationships/image" Target="../media/image685.png"/><Relationship Id="rId4" Type="http://schemas.openxmlformats.org/officeDocument/2006/relationships/image" Target="../media/image214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60.png"/><Relationship Id="rId3" Type="http://schemas.openxmlformats.org/officeDocument/2006/relationships/image" Target="../media/image687.png"/><Relationship Id="rId4" Type="http://schemas.openxmlformats.org/officeDocument/2006/relationships/image" Target="../media/image688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80.png"/><Relationship Id="rId3" Type="http://schemas.openxmlformats.org/officeDocument/2006/relationships/image" Target="../media/image689.png"/><Relationship Id="rId4" Type="http://schemas.openxmlformats.org/officeDocument/2006/relationships/image" Target="../media/image691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6.png"/><Relationship Id="rId3" Type="http://schemas.openxmlformats.org/officeDocument/2006/relationships/image" Target="../media/image697.png"/><Relationship Id="rId4" Type="http://schemas.openxmlformats.org/officeDocument/2006/relationships/image" Target="../media/image698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990.png"/><Relationship Id="rId3" Type="http://schemas.openxmlformats.org/officeDocument/2006/relationships/image" Target="../media/image7011.png"/><Relationship Id="rId4" Type="http://schemas.openxmlformats.org/officeDocument/2006/relationships/image" Target="../media/image702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60.png"/><Relationship Id="rId3" Type="http://schemas.openxmlformats.org/officeDocument/2006/relationships/image" Target="../media/image707.png"/><Relationship Id="rId4" Type="http://schemas.openxmlformats.org/officeDocument/2006/relationships/image" Target="../media/image708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130.png"/><Relationship Id="rId3" Type="http://schemas.openxmlformats.org/officeDocument/2006/relationships/image" Target="../media/image714.png"/><Relationship Id="rId4" Type="http://schemas.openxmlformats.org/officeDocument/2006/relationships/image" Target="../media/image715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48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−11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36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−10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48315"/>
              </a:xfrm>
              <a:prstGeom prst="rect">
                <a:avLst/>
              </a:prstGeom>
              <a:blipFill>
                <a:blip r:embed="rId2"/>
                <a:stretch>
                  <a:fillRect l="-2000" t="-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8985"/>
              </a:xfrm>
              <a:prstGeom prst="rect">
                <a:avLst/>
              </a:prstGeom>
              <a:blipFill>
                <a:blip r:embed="rId3"/>
                <a:stretch>
                  <a:fillRect l="-2000" t="-4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670650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670650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7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906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pPr algn="ctr"/>
                <a:endParaRPr lang="en-US" sz="36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:endParaRPr lang="en-US" sz="36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den>
                      </m:f>
                    </m:oMath>
                  </m:oMathPara>
                </a14:m>
                <a:endParaRPr lang="en-US" sz="36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906810"/>
              </a:xfrm>
              <a:prstGeom prst="rect">
                <a:avLst/>
              </a:prstGeom>
              <a:blipFill>
                <a:blip r:embed="rId2"/>
                <a:stretch>
                  <a:fillRect l="-2000" t="-8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28936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28936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79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84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6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+37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−35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84399"/>
              </a:xfrm>
              <a:prstGeom prst="rect">
                <a:avLst/>
              </a:prstGeom>
              <a:blipFill>
                <a:blip r:embed="rId2"/>
                <a:stretch>
                  <a:fillRect l="-2000" t="-45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843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−15</m:t>
                          </m:r>
                        </m:num>
                        <m:den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+10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−8</m:t>
                          </m:r>
                        </m:den>
                      </m:f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−16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84399"/>
              </a:xfrm>
              <a:prstGeom prst="rect">
                <a:avLst/>
              </a:prstGeom>
              <a:blipFill>
                <a:blip r:embed="rId3"/>
                <a:stretch>
                  <a:fillRect l="-2000" t="-44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615436"/>
                <a:ext cx="4572001" cy="861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15436"/>
                <a:ext cx="4572001" cy="861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375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72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b="0" dirty="0">
                    <a:latin typeface="Candara" panose="020E0502030303020204" pitchFamily="34" charset="0"/>
                  </a:rPr>
                  <a:t>Simplify: </a:t>
                </a:r>
                <a:br>
                  <a:rPr lang="en-US" sz="3600" b="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72162"/>
              </a:xfrm>
              <a:prstGeom prst="rect">
                <a:avLst/>
              </a:prstGeom>
              <a:blipFill>
                <a:blip r:embed="rId2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US" sz="2400" dirty="0">
                    <a:latin typeface="Candara" panose="020E0502030303020204" pitchFamily="34" charset="0"/>
                  </a:rPr>
                  <a:t>Simplify: </a:t>
                </a:r>
                <a:br>
                  <a:rPr lang="en-US" sz="2400" dirty="0">
                    <a:latin typeface="Candara" panose="020E0502030303020204" pitchFamily="34" charset="0"/>
                  </a:rPr>
                </a:b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−10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830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41201"/>
                <a:ext cx="4572001" cy="8091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41201"/>
                <a:ext cx="4572001" cy="8091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86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8787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856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856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367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447115"/>
              </a:xfrm>
              <a:prstGeom prst="rect">
                <a:avLst/>
              </a:prstGeom>
              <a:blipFill>
                <a:blip r:embed="rId2"/>
                <a:stretch>
                  <a:fillRect l="-2000" t="-10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38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−17</m:t>
                          </m:r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384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008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673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+2)(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+1)(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−5)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673733"/>
              </a:xfrm>
              <a:prstGeom prst="rect">
                <a:avLst/>
              </a:prstGeom>
              <a:blipFill>
                <a:blip r:embed="rId2"/>
                <a:stretch>
                  <a:fillRect l="-2000" t="-8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1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−1)(4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−5)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1040"/>
              </a:xfrm>
              <a:prstGeom prst="rect">
                <a:avLst/>
              </a:prstGeom>
              <a:blipFill>
                <a:blip r:embed="rId3"/>
                <a:stretch>
                  <a:fillRect l="-2000" t="-3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45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4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471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791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79130"/>
              </a:xfrm>
              <a:prstGeom prst="rect">
                <a:avLst/>
              </a:prstGeom>
              <a:blipFill>
                <a:blip r:embed="rId2"/>
                <a:stretch>
                  <a:fillRect l="-2000" t="-11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1728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99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99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192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fraction: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−4)÷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8985"/>
              </a:xfrm>
              <a:prstGeom prst="rect">
                <a:avLst/>
              </a:prstGeom>
              <a:blipFill>
                <a:blip r:embed="rId2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72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as a single simplified fraction:</a:t>
                </a:r>
                <a:endParaRPr lang="en-GB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5−(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−2)÷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72162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033827"/>
                <a:ext cx="4572001" cy="7862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033827"/>
                <a:ext cx="4572001" cy="7862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90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96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:endParaRPr lang="en-US" sz="2400" dirty="0"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+7</m:t>
                          </m:r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96533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94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94137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55802"/>
                <a:ext cx="4572001" cy="7899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55802"/>
                <a:ext cx="4572001" cy="7899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73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159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>
                  <a:ea typeface="Cambria Math" panose="02040503050406030204" pitchFamily="18" charset="0"/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159618"/>
              </a:xfrm>
              <a:prstGeom prst="rect">
                <a:avLst/>
              </a:prstGeom>
              <a:blipFill>
                <a:blip r:embed="rId2"/>
                <a:stretch>
                  <a:fillRect l="-2000" t="-9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026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7+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02646"/>
              </a:xfrm>
              <a:prstGeom prst="rect">
                <a:avLst/>
              </a:prstGeom>
              <a:blipFill>
                <a:blip r:embed="rId3"/>
                <a:stretch>
                  <a:fillRect l="-2000" t="-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116011"/>
                <a:ext cx="4572001" cy="7998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116011"/>
                <a:ext cx="4572001" cy="7998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852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248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24841"/>
              </a:xfrm>
              <a:prstGeom prst="rect">
                <a:avLst/>
              </a:prstGeom>
              <a:blipFill>
                <a:blip r:embed="rId2"/>
                <a:stretch>
                  <a:fillRect l="-2000" t="-3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74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55509"/>
              </a:xfrm>
              <a:prstGeom prst="rect">
                <a:avLst/>
              </a:prstGeom>
              <a:blipFill>
                <a:blip r:embed="rId2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7848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7848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407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69231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11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8669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97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97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8669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643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193596"/>
              </a:xfrm>
              <a:prstGeom prst="rect">
                <a:avLst/>
              </a:prstGeom>
              <a:blipFill>
                <a:blip r:embed="rId2"/>
                <a:stretch>
                  <a:fillRect l="-2000" t="-41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93596"/>
              </a:xfrm>
              <a:prstGeom prst="rect">
                <a:avLst/>
              </a:prstGeom>
              <a:blipFill>
                <a:blip r:embed="rId3"/>
                <a:stretch>
                  <a:fillRect l="-2000" t="-4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55261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=−6+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55261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4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