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569" r:id="rId449"/>
    <p:sldId id="803" r:id="rId450"/>
    <p:sldId id="804" r:id="rId451"/>
    <p:sldId id="805" r:id="rId452"/>
    <p:sldId id="806" r:id="rId453"/>
    <p:sldId id="799" r:id="rId454"/>
    <p:sldId id="792" r:id="rId455"/>
    <p:sldId id="793" r:id="rId456"/>
    <p:sldId id="800" r:id="rId457"/>
    <p:sldId id="794" r:id="rId458"/>
    <p:sldId id="798" r:id="rId459"/>
    <p:sldId id="795" r:id="rId460"/>
    <p:sldId id="796" r:id="rId461"/>
    <p:sldId id="797" r:id="rId462"/>
    <p:sldId id="579" r:id="rId463"/>
    <p:sldId id="801" r:id="rId464"/>
    <p:sldId id="802" r:id="rId465"/>
    <p:sldId id="556" r:id="rId466"/>
    <p:sldId id="537" r:id="rId467"/>
    <p:sldId id="538" r:id="rId468"/>
    <p:sldId id="539" r:id="rId469"/>
    <p:sldId id="540" r:id="rId470"/>
    <p:sldId id="541" r:id="rId471"/>
    <p:sldId id="542" r:id="rId472"/>
    <p:sldId id="791" r:id="rId473"/>
    <p:sldId id="543" r:id="rId474"/>
    <p:sldId id="544" r:id="rId475"/>
    <p:sldId id="545" r:id="rId476"/>
    <p:sldId id="789" r:id="rId477"/>
    <p:sldId id="546" r:id="rId478"/>
    <p:sldId id="547" r:id="rId479"/>
    <p:sldId id="548" r:id="rId480"/>
    <p:sldId id="549" r:id="rId481"/>
    <p:sldId id="786" r:id="rId482"/>
    <p:sldId id="787" r:id="rId483"/>
    <p:sldId id="552" r:id="rId484"/>
    <p:sldId id="553" r:id="rId485"/>
    <p:sldId id="554" r:id="rId486"/>
    <p:sldId id="630" r:id="rId487"/>
    <p:sldId id="985" r:id="rId488"/>
    <p:sldId id="986" r:id="rId489"/>
    <p:sldId id="788" r:id="rId490"/>
    <p:sldId id="992" r:id="rId491"/>
    <p:sldId id="993" r:id="rId492"/>
    <p:sldId id="550" r:id="rId493"/>
    <p:sldId id="631" r:id="rId494"/>
    <p:sldId id="551" r:id="rId495"/>
    <p:sldId id="555" r:id="rId496"/>
    <p:sldId id="987" r:id="rId497"/>
    <p:sldId id="790" r:id="rId498"/>
    <p:sldId id="988" r:id="rId499"/>
    <p:sldId id="984" r:id="rId500"/>
    <p:sldId id="989" r:id="rId501"/>
    <p:sldId id="990" r:id="rId502"/>
    <p:sldId id="991" r:id="rId5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49" Type="http://schemas.openxmlformats.org/officeDocument/2006/relationships/slide" Target="slides/slide448.xml"/><Relationship Id="rId450" Type="http://schemas.openxmlformats.org/officeDocument/2006/relationships/slide" Target="slides/slide449.xml"/><Relationship Id="rId451" Type="http://schemas.openxmlformats.org/officeDocument/2006/relationships/slide" Target="slides/slide450.xml"/><Relationship Id="rId452" Type="http://schemas.openxmlformats.org/officeDocument/2006/relationships/slide" Target="slides/slide451.xml"/><Relationship Id="rId453" Type="http://schemas.openxmlformats.org/officeDocument/2006/relationships/slide" Target="slides/slide452.xml"/><Relationship Id="rId454" Type="http://schemas.openxmlformats.org/officeDocument/2006/relationships/slide" Target="slides/slide453.xml"/><Relationship Id="rId455" Type="http://schemas.openxmlformats.org/officeDocument/2006/relationships/slide" Target="slides/slide454.xml"/><Relationship Id="rId456" Type="http://schemas.openxmlformats.org/officeDocument/2006/relationships/slide" Target="slides/slide455.xml"/><Relationship Id="rId457" Type="http://schemas.openxmlformats.org/officeDocument/2006/relationships/slide" Target="slides/slide456.xml"/><Relationship Id="rId458" Type="http://schemas.openxmlformats.org/officeDocument/2006/relationships/slide" Target="slides/slide457.xml"/><Relationship Id="rId459" Type="http://schemas.openxmlformats.org/officeDocument/2006/relationships/slide" Target="slides/slide458.xml"/><Relationship Id="rId460" Type="http://schemas.openxmlformats.org/officeDocument/2006/relationships/slide" Target="slides/slide459.xml"/><Relationship Id="rId461" Type="http://schemas.openxmlformats.org/officeDocument/2006/relationships/slide" Target="slides/slide460.xml"/><Relationship Id="rId462" Type="http://schemas.openxmlformats.org/officeDocument/2006/relationships/slide" Target="slides/slide461.xml"/><Relationship Id="rId463" Type="http://schemas.openxmlformats.org/officeDocument/2006/relationships/slide" Target="slides/slide462.xml"/><Relationship Id="rId464" Type="http://schemas.openxmlformats.org/officeDocument/2006/relationships/slide" Target="slides/slide463.xml"/><Relationship Id="rId465" Type="http://schemas.openxmlformats.org/officeDocument/2006/relationships/slide" Target="slides/slide464.xml"/><Relationship Id="rId466" Type="http://schemas.openxmlformats.org/officeDocument/2006/relationships/slide" Target="slides/slide465.xml"/><Relationship Id="rId467" Type="http://schemas.openxmlformats.org/officeDocument/2006/relationships/slide" Target="slides/slide466.xml"/><Relationship Id="rId468" Type="http://schemas.openxmlformats.org/officeDocument/2006/relationships/slide" Target="slides/slide467.xml"/><Relationship Id="rId469" Type="http://schemas.openxmlformats.org/officeDocument/2006/relationships/slide" Target="slides/slide468.xml"/><Relationship Id="rId470" Type="http://schemas.openxmlformats.org/officeDocument/2006/relationships/slide" Target="slides/slide469.xml"/><Relationship Id="rId471" Type="http://schemas.openxmlformats.org/officeDocument/2006/relationships/slide" Target="slides/slide470.xml"/><Relationship Id="rId472" Type="http://schemas.openxmlformats.org/officeDocument/2006/relationships/slide" Target="slides/slide471.xml"/><Relationship Id="rId473" Type="http://schemas.openxmlformats.org/officeDocument/2006/relationships/slide" Target="slides/slide472.xml"/><Relationship Id="rId474" Type="http://schemas.openxmlformats.org/officeDocument/2006/relationships/slide" Target="slides/slide473.xml"/><Relationship Id="rId475" Type="http://schemas.openxmlformats.org/officeDocument/2006/relationships/slide" Target="slides/slide474.xml"/><Relationship Id="rId476" Type="http://schemas.openxmlformats.org/officeDocument/2006/relationships/slide" Target="slides/slide475.xml"/><Relationship Id="rId477" Type="http://schemas.openxmlformats.org/officeDocument/2006/relationships/slide" Target="slides/slide476.xml"/><Relationship Id="rId478" Type="http://schemas.openxmlformats.org/officeDocument/2006/relationships/slide" Target="slides/slide477.xml"/><Relationship Id="rId479" Type="http://schemas.openxmlformats.org/officeDocument/2006/relationships/slide" Target="slides/slide478.xml"/><Relationship Id="rId480" Type="http://schemas.openxmlformats.org/officeDocument/2006/relationships/slide" Target="slides/slide479.xml"/><Relationship Id="rId481" Type="http://schemas.openxmlformats.org/officeDocument/2006/relationships/slide" Target="slides/slide480.xml"/><Relationship Id="rId482" Type="http://schemas.openxmlformats.org/officeDocument/2006/relationships/slide" Target="slides/slide481.xml"/><Relationship Id="rId483" Type="http://schemas.openxmlformats.org/officeDocument/2006/relationships/slide" Target="slides/slide482.xml"/><Relationship Id="rId484" Type="http://schemas.openxmlformats.org/officeDocument/2006/relationships/slide" Target="slides/slide483.xml"/><Relationship Id="rId485" Type="http://schemas.openxmlformats.org/officeDocument/2006/relationships/slide" Target="slides/slide484.xml"/><Relationship Id="rId486" Type="http://schemas.openxmlformats.org/officeDocument/2006/relationships/slide" Target="slides/slide485.xml"/><Relationship Id="rId487" Type="http://schemas.openxmlformats.org/officeDocument/2006/relationships/slide" Target="slides/slide486.xml"/><Relationship Id="rId488" Type="http://schemas.openxmlformats.org/officeDocument/2006/relationships/slide" Target="slides/slide487.xml"/><Relationship Id="rId489" Type="http://schemas.openxmlformats.org/officeDocument/2006/relationships/slide" Target="slides/slide488.xml"/><Relationship Id="rId490" Type="http://schemas.openxmlformats.org/officeDocument/2006/relationships/slide" Target="slides/slide489.xml"/><Relationship Id="rId491" Type="http://schemas.openxmlformats.org/officeDocument/2006/relationships/slide" Target="slides/slide490.xml"/><Relationship Id="rId492" Type="http://schemas.openxmlformats.org/officeDocument/2006/relationships/slide" Target="slides/slide491.xml"/><Relationship Id="rId493" Type="http://schemas.openxmlformats.org/officeDocument/2006/relationships/slide" Target="slides/slide492.xml"/><Relationship Id="rId494" Type="http://schemas.openxmlformats.org/officeDocument/2006/relationships/slide" Target="slides/slide493.xml"/><Relationship Id="rId495" Type="http://schemas.openxmlformats.org/officeDocument/2006/relationships/slide" Target="slides/slide494.xml"/><Relationship Id="rId496" Type="http://schemas.openxmlformats.org/officeDocument/2006/relationships/slide" Target="slides/slide495.xml"/><Relationship Id="rId497" Type="http://schemas.openxmlformats.org/officeDocument/2006/relationships/slide" Target="slides/slide496.xml"/><Relationship Id="rId498" Type="http://schemas.openxmlformats.org/officeDocument/2006/relationships/slide" Target="slides/slide497.xml"/><Relationship Id="rId499" Type="http://schemas.openxmlformats.org/officeDocument/2006/relationships/slide" Target="slides/slide498.xml"/><Relationship Id="rId500" Type="http://schemas.openxmlformats.org/officeDocument/2006/relationships/slide" Target="slides/slide499.xml"/><Relationship Id="rId501" Type="http://schemas.openxmlformats.org/officeDocument/2006/relationships/slide" Target="slides/slide500.xml"/><Relationship Id="rId502" Type="http://schemas.openxmlformats.org/officeDocument/2006/relationships/slide" Target="slides/slide501.xml"/><Relationship Id="rId503" Type="http://schemas.openxmlformats.org/officeDocument/2006/relationships/slide" Target="slides/slide502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90.png"/><Relationship Id="rId3" Type="http://schemas.openxmlformats.org/officeDocument/2006/relationships/image" Target="../media/image5410.png"/><Relationship Id="rId4" Type="http://schemas.openxmlformats.org/officeDocument/2006/relationships/image" Target="../media/image5420.png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30.png"/><Relationship Id="rId3" Type="http://schemas.openxmlformats.org/officeDocument/2006/relationships/image" Target="../media/image5440.png"/><Relationship Id="rId4" Type="http://schemas.openxmlformats.org/officeDocument/2006/relationships/image" Target="../media/image5450.png"/></Relationships>
</file>

<file path=ppt/slides/_rels/slide4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60.png"/><Relationship Id="rId3" Type="http://schemas.openxmlformats.org/officeDocument/2006/relationships/image" Target="../media/image5470.png"/><Relationship Id="rId4" Type="http://schemas.openxmlformats.org/officeDocument/2006/relationships/image" Target="../media/image548.png"/></Relationships>
</file>

<file path=ppt/slides/_rels/slide4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9.png"/><Relationship Id="rId3" Type="http://schemas.openxmlformats.org/officeDocument/2006/relationships/image" Target="../media/image551.png"/><Relationship Id="rId4" Type="http://schemas.openxmlformats.org/officeDocument/2006/relationships/image" Target="../media/image552.png"/></Relationships>
</file>

<file path=ppt/slides/_rels/slide4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3.png"/><Relationship Id="rId3" Type="http://schemas.openxmlformats.org/officeDocument/2006/relationships/image" Target="../media/image554.png"/><Relationship Id="rId4" Type="http://schemas.openxmlformats.org/officeDocument/2006/relationships/image" Target="../media/image555.png"/></Relationships>
</file>

<file path=ppt/slides/_rels/slide4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6.png"/><Relationship Id="rId3" Type="http://schemas.openxmlformats.org/officeDocument/2006/relationships/image" Target="../media/image557.png"/><Relationship Id="rId4" Type="http://schemas.openxmlformats.org/officeDocument/2006/relationships/image" Target="../media/image558.png"/></Relationships>
</file>

<file path=ppt/slides/_rels/slide4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9.png"/><Relationship Id="rId3" Type="http://schemas.openxmlformats.org/officeDocument/2006/relationships/image" Target="../media/image561.png"/><Relationship Id="rId4" Type="http://schemas.openxmlformats.org/officeDocument/2006/relationships/image" Target="../media/image562.png"/></Relationships>
</file>

<file path=ppt/slides/_rels/slide4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3.png"/><Relationship Id="rId3" Type="http://schemas.openxmlformats.org/officeDocument/2006/relationships/image" Target="../media/image564.png"/><Relationship Id="rId4" Type="http://schemas.openxmlformats.org/officeDocument/2006/relationships/image" Target="../media/image565.png"/></Relationships>
</file>

<file path=ppt/slides/_rels/slide4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6.png"/><Relationship Id="rId3" Type="http://schemas.openxmlformats.org/officeDocument/2006/relationships/image" Target="../media/image567.png"/><Relationship Id="rId4" Type="http://schemas.openxmlformats.org/officeDocument/2006/relationships/image" Target="../media/image568.png"/></Relationships>
</file>

<file path=ppt/slides/_rels/slide4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9.png"/><Relationship Id="rId3" Type="http://schemas.openxmlformats.org/officeDocument/2006/relationships/image" Target="../media/image571.png"/><Relationship Id="rId4" Type="http://schemas.openxmlformats.org/officeDocument/2006/relationships/image" Target="../media/image572.png"/></Relationships>
</file>

<file path=ppt/slides/_rels/slide4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3.png"/><Relationship Id="rId3" Type="http://schemas.openxmlformats.org/officeDocument/2006/relationships/image" Target="../media/image574.png"/><Relationship Id="rId4" Type="http://schemas.openxmlformats.org/officeDocument/2006/relationships/image" Target="../media/image575.png"/></Relationships>
</file>

<file path=ppt/slides/_rels/slide4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6.png"/><Relationship Id="rId3" Type="http://schemas.openxmlformats.org/officeDocument/2006/relationships/image" Target="../media/image577.png"/><Relationship Id="rId4" Type="http://schemas.openxmlformats.org/officeDocument/2006/relationships/image" Target="../media/image575.png"/></Relationships>
</file>

<file path=ppt/slides/_rels/slide4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8.png"/><Relationship Id="rId3" Type="http://schemas.openxmlformats.org/officeDocument/2006/relationships/image" Target="../media/image579.png"/><Relationship Id="rId4" Type="http://schemas.openxmlformats.org/officeDocument/2006/relationships/image" Target="../media/image581.png"/></Relationships>
</file>

<file path=ppt/slides/_rels/slide4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40.png"/><Relationship Id="rId3" Type="http://schemas.openxmlformats.org/officeDocument/2006/relationships/image" Target="../media/image2150.png"/><Relationship Id="rId4" Type="http://schemas.openxmlformats.org/officeDocument/2006/relationships/image" Target="../media/image582.png"/></Relationships>
</file>

<file path=ppt/slides/_rels/slide4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3.png"/><Relationship Id="rId3" Type="http://schemas.openxmlformats.org/officeDocument/2006/relationships/image" Target="../media/image584.png"/><Relationship Id="rId4" Type="http://schemas.openxmlformats.org/officeDocument/2006/relationships/image" Target="../media/image585.png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6.png"/><Relationship Id="rId3" Type="http://schemas.openxmlformats.org/officeDocument/2006/relationships/image" Target="../media/image587.png"/><Relationship Id="rId4" Type="http://schemas.openxmlformats.org/officeDocument/2006/relationships/image" Target="../media/image588.png"/></Relationships>
</file>

<file path=ppt/slides/_rels/slide4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1.png"/><Relationship Id="rId3" Type="http://schemas.openxmlformats.org/officeDocument/2006/relationships/image" Target="../media/image2100.png"/><Relationship Id="rId4" Type="http://schemas.openxmlformats.org/officeDocument/2006/relationships/image" Target="../media/image585.png"/></Relationships>
</file>

<file path=ppt/slides/_rels/slide4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00.png"/><Relationship Id="rId3" Type="http://schemas.openxmlformats.org/officeDocument/2006/relationships/image" Target="../media/image4110.png"/><Relationship Id="rId4" Type="http://schemas.openxmlformats.org/officeDocument/2006/relationships/image" Target="../media/image589.png"/></Relationships>
</file>

<file path=ppt/slides/_rels/slide4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0.png"/><Relationship Id="rId3" Type="http://schemas.openxmlformats.org/officeDocument/2006/relationships/image" Target="../media/image591.png"/><Relationship Id="rId4" Type="http://schemas.openxmlformats.org/officeDocument/2006/relationships/image" Target="../media/image592.png"/></Relationships>
</file>

<file path=ppt/slides/_rels/slide4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3.png"/><Relationship Id="rId3" Type="http://schemas.openxmlformats.org/officeDocument/2006/relationships/image" Target="../media/image800.png"/><Relationship Id="rId4" Type="http://schemas.openxmlformats.org/officeDocument/2006/relationships/image" Target="../media/image594.png"/></Relationships>
</file>

<file path=ppt/slides/_rels/slide4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image" Target="../media/image1000.png"/><Relationship Id="rId4" Type="http://schemas.openxmlformats.org/officeDocument/2006/relationships/image" Target="../media/image595.png"/></Relationships>
</file>

<file path=ppt/slides/_rels/slide4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11.png"/><Relationship Id="rId3" Type="http://schemas.openxmlformats.org/officeDocument/2006/relationships/image" Target="../media/image596.png"/><Relationship Id="rId4" Type="http://schemas.openxmlformats.org/officeDocument/2006/relationships/image" Target="../media/image597.png"/></Relationships>
</file>

<file path=ppt/slides/_rels/slide4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00.png"/><Relationship Id="rId3" Type="http://schemas.openxmlformats.org/officeDocument/2006/relationships/image" Target="../media/image1400.png"/><Relationship Id="rId4" Type="http://schemas.openxmlformats.org/officeDocument/2006/relationships/image" Target="../media/image598.png"/></Relationships>
</file>

<file path=ppt/slides/_rels/slide4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9.png"/><Relationship Id="rId3" Type="http://schemas.openxmlformats.org/officeDocument/2006/relationships/image" Target="../media/image600.png"/><Relationship Id="rId4" Type="http://schemas.openxmlformats.org/officeDocument/2006/relationships/image" Target="../media/image602.png"/></Relationships>
</file>

<file path=ppt/slides/_rels/slide4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00.png"/><Relationship Id="rId3" Type="http://schemas.openxmlformats.org/officeDocument/2006/relationships/image" Target="../media/image1600.png"/><Relationship Id="rId4" Type="http://schemas.openxmlformats.org/officeDocument/2006/relationships/image" Target="../media/image603.png"/></Relationships>
</file>

<file path=ppt/slides/_rels/slide4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00.png"/><Relationship Id="rId3" Type="http://schemas.openxmlformats.org/officeDocument/2006/relationships/image" Target="../media/image1800.png"/><Relationship Id="rId4" Type="http://schemas.openxmlformats.org/officeDocument/2006/relationships/image" Target="../media/image604.png"/></Relationships>
</file>

<file path=ppt/slides/_rels/slide4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00.png"/><Relationship Id="rId3" Type="http://schemas.openxmlformats.org/officeDocument/2006/relationships/image" Target="../media/image2010.png"/><Relationship Id="rId4" Type="http://schemas.openxmlformats.org/officeDocument/2006/relationships/image" Target="../media/image605.png"/></Relationships>
</file>

<file path=ppt/slides/_rels/slide4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6.png"/><Relationship Id="rId3" Type="http://schemas.openxmlformats.org/officeDocument/2006/relationships/image" Target="../media/image607.png"/><Relationship Id="rId4" Type="http://schemas.openxmlformats.org/officeDocument/2006/relationships/image" Target="../media/image608.png"/></Relationships>
</file>

<file path=ppt/slides/_rels/slide4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10.png"/><Relationship Id="rId3" Type="http://schemas.openxmlformats.org/officeDocument/2006/relationships/image" Target="../media/image2280.png"/><Relationship Id="rId4" Type="http://schemas.openxmlformats.org/officeDocument/2006/relationships/image" Target="../media/image609.png"/></Relationships>
</file>

<file path=ppt/slides/_rels/slide4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2.png"/><Relationship Id="rId3" Type="http://schemas.openxmlformats.org/officeDocument/2006/relationships/image" Target="../media/image613.png"/><Relationship Id="rId4" Type="http://schemas.openxmlformats.org/officeDocument/2006/relationships/image" Target="../media/image6130.png"/></Relationships>
</file>

<file path=ppt/slides/_rels/slide4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4.png"/><Relationship Id="rId3" Type="http://schemas.openxmlformats.org/officeDocument/2006/relationships/image" Target="../media/image615.png"/><Relationship Id="rId4" Type="http://schemas.openxmlformats.org/officeDocument/2006/relationships/image" Target="../media/image616.png"/></Relationships>
</file>

<file path=ppt/slides/_rels/slide4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7.png"/><Relationship Id="rId3" Type="http://schemas.openxmlformats.org/officeDocument/2006/relationships/image" Target="../media/image618.png"/><Relationship Id="rId4" Type="http://schemas.openxmlformats.org/officeDocument/2006/relationships/image" Target="../media/image619.png"/></Relationships>
</file>

<file path=ppt/slides/_rels/slide4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1.png"/><Relationship Id="rId3" Type="http://schemas.openxmlformats.org/officeDocument/2006/relationships/image" Target="../media/image622.png"/><Relationship Id="rId4" Type="http://schemas.openxmlformats.org/officeDocument/2006/relationships/image" Target="../media/image623.png"/></Relationships>
</file>

<file path=ppt/slides/_rels/slide4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4.png"/><Relationship Id="rId3" Type="http://schemas.openxmlformats.org/officeDocument/2006/relationships/image" Target="../media/image625.png"/><Relationship Id="rId4" Type="http://schemas.openxmlformats.org/officeDocument/2006/relationships/image" Target="../media/image626.png"/></Relationships>
</file>

<file path=ppt/slides/_rels/slide4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7.png"/><Relationship Id="rId3" Type="http://schemas.openxmlformats.org/officeDocument/2006/relationships/image" Target="../media/image628.png"/><Relationship Id="rId4" Type="http://schemas.openxmlformats.org/officeDocument/2006/relationships/image" Target="../media/image629.png"/></Relationships>
</file>

<file path=ppt/slides/_rels/slide4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1.png"/><Relationship Id="rId3" Type="http://schemas.openxmlformats.org/officeDocument/2006/relationships/image" Target="../media/image632.png"/><Relationship Id="rId4" Type="http://schemas.openxmlformats.org/officeDocument/2006/relationships/image" Target="../media/image633.png"/></Relationships>
</file>

<file path=ppt/slides/_rels/slide4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4.png"/><Relationship Id="rId3" Type="http://schemas.openxmlformats.org/officeDocument/2006/relationships/image" Target="../media/image635.png"/><Relationship Id="rId4" Type="http://schemas.openxmlformats.org/officeDocument/2006/relationships/image" Target="../media/image636.png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7.png"/><Relationship Id="rId3" Type="http://schemas.openxmlformats.org/officeDocument/2006/relationships/image" Target="../media/image638.png"/><Relationship Id="rId4" Type="http://schemas.openxmlformats.org/officeDocument/2006/relationships/image" Target="../media/image639.png"/></Relationships>
</file>

<file path=ppt/slides/_rels/slide4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1.png"/><Relationship Id="rId3" Type="http://schemas.openxmlformats.org/officeDocument/2006/relationships/image" Target="../media/image642.png"/><Relationship Id="rId4" Type="http://schemas.openxmlformats.org/officeDocument/2006/relationships/image" Target="../media/image643.png"/></Relationships>
</file>

<file path=ppt/slides/_rels/slide4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4.png"/><Relationship Id="rId3" Type="http://schemas.openxmlformats.org/officeDocument/2006/relationships/image" Target="../media/image645.png"/><Relationship Id="rId4" Type="http://schemas.openxmlformats.org/officeDocument/2006/relationships/image" Target="../media/image646.png"/></Relationships>
</file>

<file path=ppt/slides/_rels/slide4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7.png"/><Relationship Id="rId3" Type="http://schemas.openxmlformats.org/officeDocument/2006/relationships/image" Target="../media/image6280.png"/><Relationship Id="rId4" Type="http://schemas.openxmlformats.org/officeDocument/2006/relationships/image" Target="../media/image6290.png"/></Relationships>
</file>

<file path=ppt/slides/_rels/slide4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8.png"/><Relationship Id="rId3" Type="http://schemas.openxmlformats.org/officeDocument/2006/relationships/image" Target="../media/image649.png"/><Relationship Id="rId4" Type="http://schemas.openxmlformats.org/officeDocument/2006/relationships/image" Target="../media/image651.png"/></Relationships>
</file>

<file path=ppt/slides/_rels/slide4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2.png"/><Relationship Id="rId3" Type="http://schemas.openxmlformats.org/officeDocument/2006/relationships/image" Target="../media/image653.png"/><Relationship Id="rId4" Type="http://schemas.openxmlformats.org/officeDocument/2006/relationships/image" Target="../media/image654.png"/></Relationships>
</file>

<file path=ppt/slides/_rels/slide4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00.png"/><Relationship Id="rId3" Type="http://schemas.openxmlformats.org/officeDocument/2006/relationships/image" Target="../media/image3000.png"/><Relationship Id="rId4" Type="http://schemas.openxmlformats.org/officeDocument/2006/relationships/image" Target="../media/image6310.png"/></Relationships>
</file>

<file path=ppt/slides/_rels/slide4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80.png"/><Relationship Id="rId3" Type="http://schemas.openxmlformats.org/officeDocument/2006/relationships/image" Target="../media/image2190.png"/><Relationship Id="rId4" Type="http://schemas.openxmlformats.org/officeDocument/2006/relationships/image" Target="../media/image2200.png"/></Relationships>
</file>

<file path=ppt/slides/_rels/slide4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20.png"/><Relationship Id="rId3" Type="http://schemas.openxmlformats.org/officeDocument/2006/relationships/image" Target="../media/image6330.png"/><Relationship Id="rId4" Type="http://schemas.openxmlformats.org/officeDocument/2006/relationships/image" Target="../media/image6340.png"/></Relationships>
</file>

<file path=ppt/slides/_rels/slide4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00.png"/><Relationship Id="rId3" Type="http://schemas.openxmlformats.org/officeDocument/2006/relationships/image" Target="../media/image4000.png"/><Relationship Id="rId4" Type="http://schemas.openxmlformats.org/officeDocument/2006/relationships/image" Target="../media/image6350.png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5.png"/><Relationship Id="rId3" Type="http://schemas.openxmlformats.org/officeDocument/2006/relationships/image" Target="../media/image656.png"/><Relationship Id="rId4" Type="http://schemas.openxmlformats.org/officeDocument/2006/relationships/image" Target="../media/image657.png"/></Relationships>
</file>

<file path=ppt/slides/_rels/slide4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60.png"/><Relationship Id="rId3" Type="http://schemas.openxmlformats.org/officeDocument/2006/relationships/image" Target="../media/image6370.png"/><Relationship Id="rId4" Type="http://schemas.openxmlformats.org/officeDocument/2006/relationships/image" Target="../media/image658.png"/></Relationships>
</file>

<file path=ppt/slides/_rels/slide4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9.png"/><Relationship Id="rId3" Type="http://schemas.openxmlformats.org/officeDocument/2006/relationships/image" Target="../media/image661.png"/><Relationship Id="rId4" Type="http://schemas.openxmlformats.org/officeDocument/2006/relationships/image" Target="../media/image662.png"/></Relationships>
</file>

<file path=ppt/slides/_rels/slide4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3.png"/><Relationship Id="rId3" Type="http://schemas.openxmlformats.org/officeDocument/2006/relationships/image" Target="../media/image664.png"/><Relationship Id="rId4" Type="http://schemas.openxmlformats.org/officeDocument/2006/relationships/image" Target="../media/image665.png"/></Relationships>
</file>

<file path=ppt/slides/_rels/slide5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6.png"/><Relationship Id="rId3" Type="http://schemas.openxmlformats.org/officeDocument/2006/relationships/image" Target="../media/image667.png"/><Relationship Id="rId4" Type="http://schemas.openxmlformats.org/officeDocument/2006/relationships/image" Target="../media/image668.png"/></Relationships>
</file>

<file path=ppt/slides/_rels/slide5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9.png"/><Relationship Id="rId3" Type="http://schemas.openxmlformats.org/officeDocument/2006/relationships/image" Target="../media/image671.png"/><Relationship Id="rId4" Type="http://schemas.openxmlformats.org/officeDocument/2006/relationships/image" Target="../media/image672.png"/></Relationships>
</file>

<file path=ppt/slides/_rels/slide5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3.png"/><Relationship Id="rId3" Type="http://schemas.openxmlformats.org/officeDocument/2006/relationships/image" Target="../media/image674.png"/><Relationship Id="rId4" Type="http://schemas.openxmlformats.org/officeDocument/2006/relationships/image" Target="../media/image675.png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977475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977475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6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−9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−17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977475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977475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775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+5−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−2−4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−9−6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977475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977475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8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+5−(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−(2−4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)+7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−(9−6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977475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977475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620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97747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97747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108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977475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26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977475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127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79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791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39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56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396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392352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392352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75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32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28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324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39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48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396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39235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39235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216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92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045488"/>
                <a:ext cx="4572001" cy="512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045488"/>
                <a:ext cx="4572001" cy="512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628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82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−7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829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04548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04548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993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336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3368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07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077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04548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04548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456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344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g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g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3443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07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g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11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077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04548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04548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27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336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3368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07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077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045488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045488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570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10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×11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108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5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977475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977475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089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03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160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180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03395"/>
              </a:xfrm>
              <a:prstGeom prst="rect">
                <a:avLst/>
              </a:prstGeom>
              <a:blipFill>
                <a:blip r:embed="rId2"/>
                <a:stretch>
                  <a:fillRect l="-2000" t="-1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43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320</m:t>
                          </m:r>
                        </m:e>
                      </m:rad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43867"/>
              </a:xfrm>
              <a:prstGeom prst="rect">
                <a:avLst/>
              </a:prstGeom>
              <a:blipFill>
                <a:blip r:embed="rId3"/>
                <a:stretch>
                  <a:fillRect l="-2000"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65205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65205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97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03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72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125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45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03395"/>
              </a:xfrm>
              <a:prstGeom prst="rect">
                <a:avLst/>
              </a:prstGeom>
              <a:blipFill>
                <a:blip r:embed="rId2"/>
                <a:stretch>
                  <a:fillRect l="-2000" t="-1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74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75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74535"/>
              </a:xfrm>
              <a:prstGeom prst="rect">
                <a:avLst/>
              </a:prstGeom>
              <a:blipFill>
                <a:blip r:embed="rId3"/>
                <a:stretch>
                  <a:fillRect l="-2000" t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65205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65205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556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08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50</m:t>
                        </m:r>
                      </m:e>
                    </m:rad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by writing it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prime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08005"/>
              </a:xfrm>
              <a:prstGeom prst="rect">
                <a:avLst/>
              </a:prstGeom>
              <a:blipFill>
                <a:blip r:embed="rId2"/>
                <a:stretch>
                  <a:fillRect l="-2000" t="-1342" b="-14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04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32</m:t>
                        </m:r>
                      </m:e>
                    </m:rad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by writing it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prime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04287"/>
              </a:xfrm>
              <a:prstGeom prst="rect">
                <a:avLst/>
              </a:prstGeom>
              <a:blipFill>
                <a:blip r:embed="rId3"/>
                <a:stretch>
                  <a:fillRect l="-2000" t="-1342" b="-14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65205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65205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365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08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6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</m:rad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by writing it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prime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08005"/>
              </a:xfrm>
              <a:prstGeom prst="rect">
                <a:avLst/>
              </a:prstGeom>
              <a:blipFill>
                <a:blip r:embed="rId2"/>
                <a:stretch>
                  <a:fillRect l="-2000" t="-1342" b="-14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04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7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99</m:t>
                        </m:r>
                      </m:e>
                    </m:rad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by writing it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prime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04287"/>
              </a:xfrm>
              <a:prstGeom prst="rect">
                <a:avLst/>
              </a:prstGeom>
              <a:blipFill>
                <a:blip r:embed="rId3"/>
                <a:stretch>
                  <a:fillRect l="-2000" t="-1342" b="-14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15922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15922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979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0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Show that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e>
                    </m:rad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192</m:t>
                        </m:r>
                      </m:e>
                    </m:rad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00137"/>
              </a:xfrm>
              <a:prstGeom prst="rect">
                <a:avLst/>
              </a:prstGeom>
              <a:blipFill>
                <a:blip r:embed="rId2"/>
                <a:stretch>
                  <a:fillRect l="-2000" t="-2439" b="-26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0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28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63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0137"/>
              </a:xfrm>
              <a:prstGeom prst="rect">
                <a:avLst/>
              </a:prstGeom>
              <a:blipFill>
                <a:blip r:embed="rId3"/>
                <a:stretch>
                  <a:fillRect l="-2000" t="-2439" b="-26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977475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977475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46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13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Evaluate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13602"/>
              </a:xfrm>
              <a:prstGeom prst="rect">
                <a:avLst/>
              </a:prstGeom>
              <a:blipFill>
                <a:blip r:embed="rId2"/>
                <a:stretch>
                  <a:fillRect l="-2000" t="-2381" b="-238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97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Evaluate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12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27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97637"/>
              </a:xfrm>
              <a:prstGeom prst="rect">
                <a:avLst/>
              </a:prstGeom>
              <a:blipFill>
                <a:blip r:embed="rId3"/>
                <a:stretch>
                  <a:fillRect l="-2000" t="-2439" b="-26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97747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97747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945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09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(4+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)(1+2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09352"/>
              </a:xfrm>
              <a:prstGeom prst="rect">
                <a:avLst/>
              </a:prstGeom>
              <a:blipFill>
                <a:blip r:embed="rId2"/>
                <a:stretch>
                  <a:fillRect l="-2000" t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20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(2+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)(3+4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20573"/>
              </a:xfrm>
              <a:prstGeom prst="rect">
                <a:avLst/>
              </a:prstGeom>
              <a:blipFill>
                <a:blip r:embed="rId3"/>
                <a:stretch>
                  <a:fillRect l="-2000" t="-1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465155"/>
                <a:ext cx="4572001" cy="512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6+11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465155"/>
                <a:ext cx="4572001" cy="512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75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011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5+3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011944"/>
              </a:xfrm>
              <a:prstGeom prst="rect">
                <a:avLst/>
              </a:prstGeom>
              <a:blipFill>
                <a:blip r:embed="rId2"/>
                <a:stretch>
                  <a:fillRect l="-2000" t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23165"/>
              </a:xfrm>
              <a:prstGeom prst="rect">
                <a:avLst/>
              </a:prstGeom>
              <a:blipFill>
                <a:blip r:embed="rId3"/>
                <a:stretch>
                  <a:fillRect l="-2000" t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61966" y="1466972"/>
                <a:ext cx="4572001" cy="512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249+28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466972"/>
                <a:ext cx="4572001" cy="512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936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011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011944"/>
              </a:xfrm>
              <a:prstGeom prst="rect">
                <a:avLst/>
              </a:prstGeom>
              <a:blipFill>
                <a:blip r:embed="rId2"/>
                <a:stretch>
                  <a:fillRect l="-2000" t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23165"/>
              </a:xfrm>
              <a:prstGeom prst="rect">
                <a:avLst/>
              </a:prstGeom>
              <a:blipFill>
                <a:blip r:embed="rId3"/>
                <a:stretch>
                  <a:fillRect l="-2000" t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466972"/>
                <a:ext cx="4572001" cy="512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9−12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466972"/>
                <a:ext cx="4572001" cy="512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18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32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Simplify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32132"/>
              </a:xfrm>
              <a:prstGeom prst="rect">
                <a:avLst/>
              </a:prstGeom>
              <a:blipFill>
                <a:blip r:embed="rId2"/>
                <a:stretch>
                  <a:fillRect l="-2000" t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24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75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24631"/>
              </a:xfrm>
              <a:prstGeom prst="rect">
                <a:avLst/>
              </a:prstGeom>
              <a:blipFill>
                <a:blip r:embed="rId3"/>
                <a:stretch>
                  <a:fillRect l="-2000" t="-3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84868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84868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710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38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−2)(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38084"/>
              </a:xfrm>
              <a:prstGeom prst="rect">
                <a:avLst/>
              </a:prstGeom>
              <a:blipFill>
                <a:blip r:embed="rId2"/>
                <a:stretch>
                  <a:fillRect l="-2000" t="-13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74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Simplify:</a:t>
                </a:r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−3)(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74535"/>
              </a:xfrm>
              <a:prstGeom prst="rect">
                <a:avLst/>
              </a:prstGeom>
              <a:blipFill>
                <a:blip r:embed="rId3"/>
                <a:stretch>
                  <a:fillRect l="-2000" t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32954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32954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663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38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5−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38084"/>
              </a:xfrm>
              <a:prstGeom prst="rect">
                <a:avLst/>
              </a:prstGeom>
              <a:blipFill>
                <a:blip r:embed="rId2"/>
                <a:stretch>
                  <a:fillRect l="-2000" t="-13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74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Simplify:</a:t>
                </a:r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(7−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)(7+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74535"/>
              </a:xfrm>
              <a:prstGeom prst="rect">
                <a:avLst/>
              </a:prstGeom>
              <a:blipFill>
                <a:blip r:embed="rId3"/>
                <a:stretch>
                  <a:fillRect l="-2000" t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32954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32954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02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38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7+4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7−4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5−2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5+2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38084"/>
              </a:xfrm>
              <a:prstGeom prst="rect">
                <a:avLst/>
              </a:prstGeom>
              <a:blipFill>
                <a:blip r:embed="rId2"/>
                <a:stretch>
                  <a:fillRect l="-2000" t="-13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11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9−3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9+3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11660"/>
              </a:xfrm>
              <a:prstGeom prst="rect">
                <a:avLst/>
              </a:prstGeom>
              <a:blipFill>
                <a:blip r:embed="rId3"/>
                <a:stretch>
                  <a:fillRect l="-2000" t="-5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32954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32954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863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8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81970"/>
              </a:xfrm>
              <a:prstGeom prst="rect">
                <a:avLst/>
              </a:prstGeom>
              <a:blipFill>
                <a:blip r:embed="rId2"/>
                <a:stretch>
                  <a:fillRect l="-2000" t="-1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11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11660"/>
              </a:xfrm>
              <a:prstGeom prst="rect">
                <a:avLst/>
              </a:prstGeom>
              <a:blipFill>
                <a:blip r:embed="rId3"/>
                <a:stretch>
                  <a:fillRect l="-2000" t="-5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32954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32954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22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091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450</m:t>
                            </m:r>
                          </m:e>
                        </m:rad>
                      </m:num>
                      <m:den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by writing it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is prime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091966"/>
              </a:xfrm>
              <a:prstGeom prst="rect">
                <a:avLst/>
              </a:prstGeom>
              <a:blipFill>
                <a:blip r:embed="rId2"/>
                <a:stretch>
                  <a:fillRect l="-2000" b="-12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873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288</m:t>
                            </m:r>
                          </m:e>
                        </m:rad>
                      </m:num>
                      <m:den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by writing it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is prime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87349"/>
              </a:xfrm>
              <a:prstGeom prst="rect">
                <a:avLst/>
              </a:prstGeom>
              <a:blipFill>
                <a:blip r:embed="rId3"/>
                <a:stretch>
                  <a:fillRect l="-2000" b="-11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531156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531156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969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182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Rationalise the denominator: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182544"/>
              </a:xfrm>
              <a:prstGeom prst="rect">
                <a:avLst/>
              </a:prstGeom>
              <a:blipFill>
                <a:blip r:embed="rId2"/>
                <a:stretch>
                  <a:fillRect l="-2000" t="-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56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Rationalise the denominator: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56498"/>
              </a:xfrm>
              <a:prstGeom prst="rect">
                <a:avLst/>
              </a:prstGeom>
              <a:blipFill>
                <a:blip r:embed="rId3"/>
                <a:stretch>
                  <a:fillRect l="-2000" t="-3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709234"/>
                <a:ext cx="4572001" cy="8674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709234"/>
                <a:ext cx="4572001" cy="8674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395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550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550529"/>
              </a:xfrm>
              <a:prstGeom prst="rect">
                <a:avLst/>
              </a:prstGeom>
              <a:blipFill>
                <a:blip r:embed="rId2"/>
                <a:stretch>
                  <a:fillRect l="-2000" t="-6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0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01464"/>
              </a:xfrm>
              <a:prstGeom prst="rect">
                <a:avLst/>
              </a:prstGeom>
              <a:blipFill>
                <a:blip r:embed="rId3"/>
                <a:stretch>
                  <a:fillRect l="-2000" t="-3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126298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126298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102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283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28374"/>
              </a:xfrm>
              <a:prstGeom prst="rect">
                <a:avLst/>
              </a:prstGeom>
              <a:blipFill>
                <a:blip r:embed="rId2"/>
                <a:stretch>
                  <a:fillRect l="-2000" t="-1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blipFill>
                <a:blip r:embed="rId3"/>
                <a:stretch>
                  <a:fillRect l="-2000" t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087646"/>
                <a:ext cx="4572001" cy="8674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087646"/>
                <a:ext cx="4572001" cy="8674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785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297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2−7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3−5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297202"/>
              </a:xfrm>
              <a:prstGeom prst="rect">
                <a:avLst/>
              </a:prstGeom>
              <a:blipFill>
                <a:blip r:embed="rId2"/>
                <a:stretch>
                  <a:fillRect l="-2000" t="-11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80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80845"/>
              </a:xfrm>
              <a:prstGeom prst="rect">
                <a:avLst/>
              </a:prstGeom>
              <a:blipFill>
                <a:blip r:embed="rId3"/>
                <a:stretch>
                  <a:fillRect l="-2000" t="-28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312320"/>
                <a:ext cx="4572001" cy="8730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312320"/>
                <a:ext cx="4572001" cy="8730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023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297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e>
                          </m:rad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20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297202"/>
              </a:xfrm>
              <a:prstGeom prst="rect">
                <a:avLst/>
              </a:prstGeom>
              <a:blipFill>
                <a:blip r:embed="rId2"/>
                <a:stretch>
                  <a:fillRect l="-2000" t="-11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77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28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77126"/>
              </a:xfrm>
              <a:prstGeom prst="rect">
                <a:avLst/>
              </a:prstGeom>
              <a:blipFill>
                <a:blip r:embed="rId3"/>
                <a:stretch>
                  <a:fillRect l="-2000" t="-2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262866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262866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298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202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202241"/>
              </a:xfrm>
              <a:prstGeom prst="rect">
                <a:avLst/>
              </a:prstGeom>
              <a:blipFill>
                <a:blip r:embed="rId2"/>
                <a:stretch>
                  <a:fillRect l="-2000" t="-1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blipFill>
                <a:blip r:embed="rId3"/>
                <a:stretch>
                  <a:fillRect l="-2000" t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108702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−3+3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108702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482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202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202241"/>
              </a:xfrm>
              <a:prstGeom prst="rect">
                <a:avLst/>
              </a:prstGeom>
              <a:blipFill>
                <a:blip r:embed="rId2"/>
                <a:stretch>
                  <a:fillRect l="-2000" t="-1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blipFill>
                <a:blip r:embed="rId3"/>
                <a:stretch>
                  <a:fillRect l="-2000" t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248051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−3−3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248051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040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202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202241"/>
              </a:xfrm>
              <a:prstGeom prst="rect">
                <a:avLst/>
              </a:prstGeom>
              <a:blipFill>
                <a:blip r:embed="rId2"/>
                <a:stretch>
                  <a:fillRect l="-2000" t="-1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blipFill>
                <a:blip r:embed="rId3"/>
                <a:stretch>
                  <a:fillRect l="-2000" t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248051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248051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561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3710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371068"/>
              </a:xfrm>
              <a:prstGeom prst="rect">
                <a:avLst/>
              </a:prstGeom>
              <a:blipFill>
                <a:blip r:embed="rId2"/>
                <a:stretch>
                  <a:fillRect l="-2000" t="-1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76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76549"/>
              </a:xfrm>
              <a:prstGeom prst="rect">
                <a:avLst/>
              </a:prstGeom>
              <a:blipFill>
                <a:blip r:embed="rId3"/>
                <a:stretch>
                  <a:fillRect l="-2000" t="-2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275387"/>
                <a:ext cx="4572001" cy="8687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−5+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275387"/>
                <a:ext cx="4572001" cy="8687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694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77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77126"/>
              </a:xfrm>
              <a:prstGeom prst="rect">
                <a:avLst/>
              </a:prstGeom>
              <a:blipFill>
                <a:blip r:embed="rId2"/>
                <a:stretch>
                  <a:fillRect l="-2000" t="-2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94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94246"/>
              </a:xfrm>
              <a:prstGeom prst="rect">
                <a:avLst/>
              </a:prstGeom>
              <a:blipFill>
                <a:blip r:embed="rId3"/>
                <a:stretch>
                  <a:fillRect l="-2000" t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174265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−1−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174265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16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77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77126"/>
              </a:xfrm>
              <a:prstGeom prst="rect">
                <a:avLst/>
              </a:prstGeom>
              <a:blipFill>
                <a:blip r:embed="rId2"/>
                <a:stretch>
                  <a:fillRect l="-2000" t="-2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94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94246"/>
              </a:xfrm>
              <a:prstGeom prst="rect">
                <a:avLst/>
              </a:prstGeom>
              <a:blipFill>
                <a:blip r:embed="rId3"/>
                <a:stretch>
                  <a:fillRect l="-2000" t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174265"/>
                <a:ext cx="4572001" cy="512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174265"/>
                <a:ext cx="4572001" cy="512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79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78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11+3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78280"/>
              </a:xfrm>
              <a:prstGeom prst="rect">
                <a:avLst/>
              </a:prstGeom>
              <a:blipFill>
                <a:blip r:embed="rId2"/>
                <a:stretch>
                  <a:fillRect l="-2000" t="-2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07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07794"/>
              </a:xfrm>
              <a:prstGeom prst="rect">
                <a:avLst/>
              </a:prstGeom>
              <a:blipFill>
                <a:blip r:embed="rId3"/>
                <a:stretch>
                  <a:fillRect l="-2000" t="-37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700305"/>
                <a:ext cx="4572001" cy="8820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77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+22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700305"/>
                <a:ext cx="4572001" cy="8820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77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83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latin typeface="Candara"/>
                  <a:ea typeface="Cambria Math" panose="02040503050406030204" pitchFamily="18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83581"/>
              </a:xfrm>
              <a:prstGeom prst="rect">
                <a:avLst/>
              </a:prstGeom>
              <a:blipFill>
                <a:blip r:embed="rId2"/>
                <a:stretch>
                  <a:fillRect l="-2000" t="-1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blipFill>
                <a:blip r:embed="rId3"/>
                <a:stretch>
                  <a:fillRect l="-2000" t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273271"/>
                <a:ext cx="4572001" cy="8730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273271"/>
                <a:ext cx="4572001" cy="8730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186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376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latin typeface="Candara"/>
                  <a:ea typeface="Cambria Math" panose="02040503050406030204" pitchFamily="18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376198"/>
              </a:xfrm>
              <a:prstGeom prst="rect">
                <a:avLst/>
              </a:prstGeom>
              <a:blipFill>
                <a:blip r:embed="rId2"/>
                <a:stretch>
                  <a:fillRect l="-2000" t="-11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80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80268"/>
              </a:xfrm>
              <a:prstGeom prst="rect">
                <a:avLst/>
              </a:prstGeom>
              <a:blipFill>
                <a:blip r:embed="rId3"/>
                <a:stretch>
                  <a:fillRect l="-2000" t="-28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273271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273271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093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732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Simplify, giving your answer in the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 </a:t>
                </a:r>
                <a:endParaRPr lang="en-US" sz="24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54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732782"/>
              </a:xfrm>
              <a:prstGeom prst="rect">
                <a:avLst/>
              </a:prstGeom>
              <a:blipFill>
                <a:blip r:embed="rId2"/>
                <a:stretch>
                  <a:fillRect l="-2000" t="-2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719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Simplify, giving your answer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 </a:t>
                </a:r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63</m:t>
                              </m:r>
                            </m:e>
                          </m:rad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719317"/>
              </a:xfrm>
              <a:prstGeom prst="rect">
                <a:avLst/>
              </a:prstGeom>
              <a:blipFill>
                <a:blip r:embed="rId3"/>
                <a:stretch>
                  <a:fillRect l="-2000" t="-28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172053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172053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050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91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91755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90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=2−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90986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53420"/>
                <a:ext cx="4572001" cy="53001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=2−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53420"/>
                <a:ext cx="4572001" cy="53001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855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44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rectangle has area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</a:rPr>
                  <a:t> and a width of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e>
                    </m:rad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/>
                  </a:rPr>
                  <a:t>. Find the length of the rectangle in the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44104"/>
              </a:xfrm>
              <a:prstGeom prst="rect">
                <a:avLst/>
              </a:prstGeom>
              <a:blipFill>
                <a:blip r:embed="rId2"/>
                <a:stretch>
                  <a:fillRect l="-2000" t="-2963"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429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rectangle has area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4 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and a width of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. Find the length of the rectangle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42950"/>
              </a:xfrm>
              <a:prstGeom prst="rect">
                <a:avLst/>
              </a:prstGeom>
              <a:blipFill>
                <a:blip r:embed="rId3"/>
                <a:stretch>
                  <a:fillRect l="-2000" t="-2963"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043219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043219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820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085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rectangle has an area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15−6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and a width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(2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−3)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. Find the length of the rectangle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085764"/>
              </a:xfrm>
              <a:prstGeom prst="rect">
                <a:avLst/>
              </a:prstGeom>
              <a:blipFill>
                <a:blip r:embed="rId2"/>
                <a:stretch>
                  <a:fillRect l="-2000" t="-2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718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rectangle has </a:t>
                </a:r>
                <a:r>
                  <a:rPr lang="en-US" sz="2400">
                    <a:latin typeface="Candara" panose="020E0502030303020204" pitchFamily="34" charset="0"/>
                  </a:rPr>
                  <a:t>an area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and a width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(3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. Find the length of the rectangle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718740"/>
              </a:xfrm>
              <a:prstGeom prst="rect">
                <a:avLst/>
              </a:prstGeom>
              <a:blipFill>
                <a:blip r:embed="rId3"/>
                <a:stretch>
                  <a:fillRect l="-2000" t="-2837" b="-6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198759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7+5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198759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550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827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ra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e>
                              </m:ra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827907"/>
              </a:xfrm>
              <a:prstGeom prst="rect">
                <a:avLst/>
              </a:prstGeom>
              <a:blipFill>
                <a:blip r:embed="rId2"/>
                <a:stretch>
                  <a:fillRect l="-2000" t="-1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</m:ra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blipFill>
                <a:blip r:embed="rId3"/>
                <a:stretch>
                  <a:fillRect l="-2000" t="-4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71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80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80992"/>
              </a:xfrm>
              <a:prstGeom prst="rect">
                <a:avLst/>
              </a:prstGeom>
              <a:blipFill>
                <a:blip r:embed="rId2"/>
                <a:stretch>
                  <a:fillRect l="-2000" t="-38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04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04158"/>
              </a:xfrm>
              <a:prstGeom prst="rect">
                <a:avLst/>
              </a:prstGeom>
              <a:blipFill>
                <a:blip r:embed="rId3"/>
                <a:stretch>
                  <a:fillRect l="-2000" t="-53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16−12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93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16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16082"/>
              </a:xfrm>
              <a:prstGeom prst="rect">
                <a:avLst/>
              </a:prstGeom>
              <a:blipFill>
                <a:blip r:embed="rId2"/>
                <a:stretch>
                  <a:fillRect l="-2000" t="-1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blipFill>
                <a:blip r:embed="rId3"/>
                <a:stretch>
                  <a:fillRect l="-2000" t="-4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443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43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−3)(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43867"/>
              </a:xfrm>
              <a:prstGeom prst="rect">
                <a:avLst/>
              </a:prstGeom>
              <a:blipFill>
                <a:blip r:embed="rId2"/>
                <a:stretch>
                  <a:fillRect l="-2000"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04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</a:rPr>
                        <m:t>+3)(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</a:rPr>
                        <m:t>−2)(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04158"/>
              </a:xfrm>
              <a:prstGeom prst="rect">
                <a:avLst/>
              </a:prstGeom>
              <a:blipFill>
                <a:blip r:embed="rId3"/>
                <a:stretch>
                  <a:fillRect l="-2000" t="-53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692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08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b="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b="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b="0" i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08579"/>
              </a:xfrm>
              <a:prstGeom prst="rect">
                <a:avLst/>
              </a:prstGeom>
              <a:blipFill>
                <a:blip r:embed="rId2"/>
                <a:stretch>
                  <a:fillRect l="-2000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i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blipFill>
                <a:blip r:embed="rId3"/>
                <a:stretch>
                  <a:fillRect l="-2000" t="-4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800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84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84629"/>
              </a:xfrm>
              <a:prstGeom prst="rect">
                <a:avLst/>
              </a:prstGeom>
              <a:blipFill>
                <a:blip r:embed="rId2"/>
                <a:stretch>
                  <a:fillRect l="-2000" t="-4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i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blipFill>
                <a:blip r:embed="rId3"/>
                <a:stretch>
                  <a:fillRect l="-2000" t="-4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421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400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in its simplest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are positive integers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=1:16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400337"/>
              </a:xfrm>
              <a:prstGeom prst="rect">
                <a:avLst/>
              </a:prstGeom>
              <a:blipFill>
                <a:blip r:embed="rId2"/>
                <a:stretch>
                  <a:fillRect l="-2000" t="-2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400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in its simplest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63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are positive integers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=1:9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400337"/>
              </a:xfrm>
              <a:prstGeom prst="rect">
                <a:avLst/>
              </a:prstGeom>
              <a:blipFill>
                <a:blip r:embed="rId3"/>
                <a:stretch>
                  <a:fillRect l="-2000" t="-2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284414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=1:3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284414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669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