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30.xml" ContentType="application/vnd.openxmlformats-officedocument.presentationml.slide+xml"/>
  <Override PartName="/ppt/slides/slide431.xml" ContentType="application/vnd.openxmlformats-officedocument.presentationml.slide+xml"/>
  <Override PartName="/ppt/slides/slide432.xml" ContentType="application/vnd.openxmlformats-officedocument.presentationml.slide+xml"/>
  <Override PartName="/ppt/slides/slide433.xml" ContentType="application/vnd.openxmlformats-officedocument.presentationml.slide+xml"/>
  <Override PartName="/ppt/slides/slide434.xml" ContentType="application/vnd.openxmlformats-officedocument.presentationml.slide+xml"/>
  <Override PartName="/ppt/slides/slide435.xml" ContentType="application/vnd.openxmlformats-officedocument.presentationml.slide+xml"/>
  <Override PartName="/ppt/slides/slide436.xml" ContentType="application/vnd.openxmlformats-officedocument.presentationml.slide+xml"/>
  <Override PartName="/ppt/slides/slide437.xml" ContentType="application/vnd.openxmlformats-officedocument.presentationml.slide+xml"/>
  <Override PartName="/ppt/slides/slide438.xml" ContentType="application/vnd.openxmlformats-officedocument.presentationml.slide+xml"/>
  <Override PartName="/ppt/slides/slide439.xml" ContentType="application/vnd.openxmlformats-officedocument.presentationml.slide+xml"/>
  <Override PartName="/ppt/slides/slide440.xml" ContentType="application/vnd.openxmlformats-officedocument.presentationml.slide+xml"/>
  <Override PartName="/ppt/slides/slide441.xml" ContentType="application/vnd.openxmlformats-officedocument.presentationml.slide+xml"/>
  <Override PartName="/ppt/slides/slide442.xml" ContentType="application/vnd.openxmlformats-officedocument.presentationml.slide+xml"/>
  <Override PartName="/ppt/slides/slide443.xml" ContentType="application/vnd.openxmlformats-officedocument.presentationml.slide+xml"/>
  <Override PartName="/ppt/slides/slide444.xml" ContentType="application/vnd.openxmlformats-officedocument.presentationml.slide+xml"/>
  <Override PartName="/ppt/slides/slide445.xml" ContentType="application/vnd.openxmlformats-officedocument.presentationml.slide+xml"/>
  <Override PartName="/ppt/slides/slide446.xml" ContentType="application/vnd.openxmlformats-officedocument.presentationml.slide+xml"/>
  <Override PartName="/ppt/slides/slide447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64" r:id="rId430"/>
    <p:sldId id="665" r:id="rId431"/>
    <p:sldId id="666" r:id="rId432"/>
    <p:sldId id="668" r:id="rId433"/>
    <p:sldId id="669" r:id="rId434"/>
    <p:sldId id="670" r:id="rId435"/>
    <p:sldId id="671" r:id="rId436"/>
    <p:sldId id="673" r:id="rId437"/>
    <p:sldId id="672" r:id="rId438"/>
    <p:sldId id="674" r:id="rId439"/>
    <p:sldId id="675" r:id="rId440"/>
    <p:sldId id="677" r:id="rId441"/>
    <p:sldId id="678" r:id="rId442"/>
    <p:sldId id="679" r:id="rId443"/>
    <p:sldId id="680" r:id="rId444"/>
    <p:sldId id="681" r:id="rId445"/>
    <p:sldId id="1076" r:id="rId446"/>
    <p:sldId id="1078" r:id="rId447"/>
    <p:sldId id="1079" r:id="rId4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30" Type="http://schemas.openxmlformats.org/officeDocument/2006/relationships/slide" Target="slides/slide429.xml"/><Relationship Id="rId431" Type="http://schemas.openxmlformats.org/officeDocument/2006/relationships/slide" Target="slides/slide430.xml"/><Relationship Id="rId432" Type="http://schemas.openxmlformats.org/officeDocument/2006/relationships/slide" Target="slides/slide431.xml"/><Relationship Id="rId433" Type="http://schemas.openxmlformats.org/officeDocument/2006/relationships/slide" Target="slides/slide432.xml"/><Relationship Id="rId434" Type="http://schemas.openxmlformats.org/officeDocument/2006/relationships/slide" Target="slides/slide433.xml"/><Relationship Id="rId435" Type="http://schemas.openxmlformats.org/officeDocument/2006/relationships/slide" Target="slides/slide434.xml"/><Relationship Id="rId436" Type="http://schemas.openxmlformats.org/officeDocument/2006/relationships/slide" Target="slides/slide435.xml"/><Relationship Id="rId437" Type="http://schemas.openxmlformats.org/officeDocument/2006/relationships/slide" Target="slides/slide436.xml"/><Relationship Id="rId438" Type="http://schemas.openxmlformats.org/officeDocument/2006/relationships/slide" Target="slides/slide437.xml"/><Relationship Id="rId439" Type="http://schemas.openxmlformats.org/officeDocument/2006/relationships/slide" Target="slides/slide438.xml"/><Relationship Id="rId440" Type="http://schemas.openxmlformats.org/officeDocument/2006/relationships/slide" Target="slides/slide439.xml"/><Relationship Id="rId441" Type="http://schemas.openxmlformats.org/officeDocument/2006/relationships/slide" Target="slides/slide440.xml"/><Relationship Id="rId442" Type="http://schemas.openxmlformats.org/officeDocument/2006/relationships/slide" Target="slides/slide441.xml"/><Relationship Id="rId443" Type="http://schemas.openxmlformats.org/officeDocument/2006/relationships/slide" Target="slides/slide442.xml"/><Relationship Id="rId444" Type="http://schemas.openxmlformats.org/officeDocument/2006/relationships/slide" Target="slides/slide443.xml"/><Relationship Id="rId445" Type="http://schemas.openxmlformats.org/officeDocument/2006/relationships/slide" Target="slides/slide444.xml"/><Relationship Id="rId446" Type="http://schemas.openxmlformats.org/officeDocument/2006/relationships/slide" Target="slides/slide445.xml"/><Relationship Id="rId447" Type="http://schemas.openxmlformats.org/officeDocument/2006/relationships/slide" Target="slides/slide446.xml"/><Relationship Id="rId448" Type="http://schemas.openxmlformats.org/officeDocument/2006/relationships/slide" Target="slides/slide447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90.png"/><Relationship Id="rId3" Type="http://schemas.openxmlformats.org/officeDocument/2006/relationships/image" Target="../media/image1701.png"/><Relationship Id="rId4" Type="http://schemas.openxmlformats.org/officeDocument/2006/relationships/image" Target="../media/image1711.png"/></Relationships>
</file>

<file path=ppt/slides/_rels/slide4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20.png"/><Relationship Id="rId3" Type="http://schemas.openxmlformats.org/officeDocument/2006/relationships/image" Target="../media/image1730.png"/><Relationship Id="rId4" Type="http://schemas.openxmlformats.org/officeDocument/2006/relationships/image" Target="../media/image1740.png"/></Relationships>
</file>

<file path=ppt/slides/_rels/slide4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50.png"/><Relationship Id="rId3" Type="http://schemas.openxmlformats.org/officeDocument/2006/relationships/image" Target="../media/image1760.png"/><Relationship Id="rId4" Type="http://schemas.openxmlformats.org/officeDocument/2006/relationships/image" Target="../media/image1770.png"/></Relationships>
</file>

<file path=ppt/slides/_rels/slide4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80.png"/><Relationship Id="rId3" Type="http://schemas.openxmlformats.org/officeDocument/2006/relationships/image" Target="../media/image1790.png"/><Relationship Id="rId4" Type="http://schemas.openxmlformats.org/officeDocument/2006/relationships/image" Target="../media/image1801.png"/></Relationships>
</file>

<file path=ppt/slides/_rels/slide4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11.png"/><Relationship Id="rId3" Type="http://schemas.openxmlformats.org/officeDocument/2006/relationships/image" Target="../media/image1820.png"/><Relationship Id="rId4" Type="http://schemas.openxmlformats.org/officeDocument/2006/relationships/image" Target="../media/image1830.png"/></Relationships>
</file>

<file path=ppt/slides/_rels/slide4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40.png"/><Relationship Id="rId3" Type="http://schemas.openxmlformats.org/officeDocument/2006/relationships/image" Target="../media/image1850.png"/><Relationship Id="rId4" Type="http://schemas.openxmlformats.org/officeDocument/2006/relationships/image" Target="../media/image1860.png"/></Relationships>
</file>

<file path=ppt/slides/_rels/slide4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70.png"/><Relationship Id="rId3" Type="http://schemas.openxmlformats.org/officeDocument/2006/relationships/image" Target="../media/image1880.png"/><Relationship Id="rId4" Type="http://schemas.openxmlformats.org/officeDocument/2006/relationships/image" Target="../media/image1890.png"/></Relationships>
</file>

<file path=ppt/slides/_rels/slide4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01.png"/><Relationship Id="rId3" Type="http://schemas.openxmlformats.org/officeDocument/2006/relationships/image" Target="../media/image1911.png"/><Relationship Id="rId4" Type="http://schemas.openxmlformats.org/officeDocument/2006/relationships/image" Target="../media/image1920.png"/></Relationships>
</file>

<file path=ppt/slides/_rels/slide4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30.png"/><Relationship Id="rId3" Type="http://schemas.openxmlformats.org/officeDocument/2006/relationships/image" Target="../media/image1940.png"/><Relationship Id="rId4" Type="http://schemas.openxmlformats.org/officeDocument/2006/relationships/image" Target="../media/image1950.png"/></Relationships>
</file>

<file path=ppt/slides/_rels/slide4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60.png"/><Relationship Id="rId3" Type="http://schemas.openxmlformats.org/officeDocument/2006/relationships/image" Target="../media/image1970.png"/><Relationship Id="rId4" Type="http://schemas.openxmlformats.org/officeDocument/2006/relationships/image" Target="../media/image1980.png"/></Relationships>
</file>

<file path=ppt/slides/_rels/slide4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90.png"/><Relationship Id="rId3" Type="http://schemas.openxmlformats.org/officeDocument/2006/relationships/image" Target="../media/image2000.png"/><Relationship Id="rId4" Type="http://schemas.openxmlformats.org/officeDocument/2006/relationships/image" Target="../media/image2011.png"/></Relationships>
</file>

<file path=ppt/slides/_rels/slide4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20.png"/><Relationship Id="rId3" Type="http://schemas.openxmlformats.org/officeDocument/2006/relationships/image" Target="../media/image2030.png"/><Relationship Id="rId4" Type="http://schemas.openxmlformats.org/officeDocument/2006/relationships/image" Target="../media/image2040.png"/></Relationships>
</file>

<file path=ppt/slides/_rels/slide4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50.png"/><Relationship Id="rId3" Type="http://schemas.openxmlformats.org/officeDocument/2006/relationships/image" Target="../media/image2060.png"/><Relationship Id="rId4" Type="http://schemas.openxmlformats.org/officeDocument/2006/relationships/image" Target="../media/image2070.png"/></Relationships>
</file>

<file path=ppt/slides/_rels/slide4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80.png"/><Relationship Id="rId3" Type="http://schemas.openxmlformats.org/officeDocument/2006/relationships/image" Target="../media/image2090.png"/><Relationship Id="rId4" Type="http://schemas.openxmlformats.org/officeDocument/2006/relationships/image" Target="../media/image2101.png"/></Relationships>
</file>

<file path=ppt/slides/_rels/slide4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11.png"/><Relationship Id="rId3" Type="http://schemas.openxmlformats.org/officeDocument/2006/relationships/image" Target="../media/image2120.png"/><Relationship Id="rId4" Type="http://schemas.openxmlformats.org/officeDocument/2006/relationships/image" Target="../media/image2130.png"/></Relationships>
</file>

<file path=ppt/slides/_rels/slide4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9.png"/><Relationship Id="rId3" Type="http://schemas.openxmlformats.org/officeDocument/2006/relationships/image" Target="../media/image541.png"/><Relationship Id="rId4" Type="http://schemas.openxmlformats.org/officeDocument/2006/relationships/image" Target="../media/image542.png"/></Relationships>
</file>

<file path=ppt/slides/_rels/slide4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3.png"/><Relationship Id="rId3" Type="http://schemas.openxmlformats.org/officeDocument/2006/relationships/image" Target="../media/image544.png"/><Relationship Id="rId4" Type="http://schemas.openxmlformats.org/officeDocument/2006/relationships/image" Target="../media/image2130.png"/></Relationships>
</file>

<file path=ppt/slides/_rels/slide4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5.png"/><Relationship Id="rId3" Type="http://schemas.openxmlformats.org/officeDocument/2006/relationships/image" Target="../media/image546.png"/><Relationship Id="rId4" Type="http://schemas.openxmlformats.org/officeDocument/2006/relationships/image" Target="../media/image547.png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51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as an ordinary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3.5 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7.42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51861"/>
              </a:xfrm>
              <a:prstGeom prst="rect">
                <a:avLst/>
              </a:prstGeom>
              <a:blipFill>
                <a:blip r:embed="rId2"/>
                <a:stretch>
                  <a:fillRect l="-2000" t="-1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as an ordinary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5.3 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2.47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800" dirty="0">
                  <a:latin typeface="Candara" panose="020E0502030303020204" pitchFamily="34" charset="0"/>
                </a:endParaRPr>
              </a:p>
              <a:p>
                <a:endParaRPr lang="en-GB" sz="28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 l="-2000" t="-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0632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5300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2470000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0632"/>
                <a:ext cx="4572001" cy="26776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89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51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as an ordinary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3.5 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7.42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51156"/>
              </a:xfrm>
              <a:prstGeom prst="rect">
                <a:avLst/>
              </a:prstGeom>
              <a:blipFill>
                <a:blip r:embed="rId2"/>
                <a:stretch>
                  <a:fillRect l="-2000" t="-1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as an ordinary number: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5.3 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2.47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−6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290632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0.0053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0.00000247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90632"/>
                <a:ext cx="4572001" cy="23083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7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30000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357000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5300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00000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93631"/>
                <a:ext cx="4572001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5.37×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3631"/>
                <a:ext cx="4572001" cy="37856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980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0.0000357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0.00053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0.000000537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93631"/>
                <a:ext cx="4572001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5.37×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−7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3631"/>
                <a:ext cx="4572001" cy="37856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28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0.35×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53×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0.53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0.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53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193631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−11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3631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449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24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7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ea typeface="Cambria Math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7555"/>
              </a:xfrm>
              <a:prstGeom prst="rect">
                <a:avLst/>
              </a:prstGeom>
              <a:blipFill>
                <a:blip r:embed="rId2"/>
                <a:stretch>
                  <a:fillRect l="-2000" t="-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.8×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915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204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ea typeface="Cambria Math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−3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−5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20488"/>
              </a:xfrm>
              <a:prstGeom prst="rect">
                <a:avLst/>
              </a:prstGeom>
              <a:blipFill>
                <a:blip r:embed="rId2"/>
                <a:stretch>
                  <a:fillRect l="-2000" t="-1426" b="-1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+(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5752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8.7×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752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146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ea typeface="Cambria Math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5752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752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416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8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ea typeface="Cambria Math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81722"/>
              </a:xfrm>
              <a:prstGeom prst="rect">
                <a:avLst/>
              </a:prstGeom>
              <a:blipFill>
                <a:blip r:embed="rId2"/>
                <a:stretch>
                  <a:fillRect l="-2000" t="-1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5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7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4497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.93×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346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817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−6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−7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ea typeface="Cambria Math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−5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−7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81722"/>
              </a:xfrm>
              <a:prstGeom prst="rect">
                <a:avLst/>
              </a:prstGeom>
              <a:blipFill>
                <a:blip r:embed="rId2"/>
                <a:stretch>
                  <a:fillRect l="-2000" t="-14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−3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7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4497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.93×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806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)×(2×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)×(4×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4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4497"/>
              </a:xfrm>
              <a:prstGeom prst="rect">
                <a:avLst/>
              </a:prstGeom>
              <a:blipFill>
                <a:blip r:embed="rId3"/>
                <a:stretch>
                  <a:fillRect l="-2000" t="-4061" b="-65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.4×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521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54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)×(5×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54022"/>
              </a:xfrm>
              <a:prstGeom prst="rect">
                <a:avLst/>
              </a:prstGeom>
              <a:blipFill>
                <a:blip r:embed="rId2"/>
                <a:stretch>
                  <a:fillRect l="-2000" t="-1411" b="-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31940"/>
              </a:xfrm>
              <a:prstGeom prst="rect">
                <a:avLst/>
              </a:prstGeom>
              <a:blipFill>
                <a:blip r:embed="rId3"/>
                <a:stretch>
                  <a:fillRect l="-2000" t="-3960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.4×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69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(4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)÷(2×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(4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)÷(8×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(6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)÷(8×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1282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316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9857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72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72097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605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9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(4×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)×(1.3×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)×(3.1×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9820"/>
              </a:xfrm>
              <a:prstGeom prst="rect">
                <a:avLst/>
              </a:prstGeom>
              <a:blipFill>
                <a:blip r:embed="rId2"/>
                <a:stretch>
                  <a:fillRect l="-2000" t="-1286" b="-1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×(2.5×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6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126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6.48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8.64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9857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72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6.45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8.6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72097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51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9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)×(2×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6.48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)×(3×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8.64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9857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720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Write the answer in standard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6.45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−7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)×(2×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8.6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72097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.5×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2069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026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