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724" r:id="rId392"/>
    <p:sldId id="738" r:id="rId393"/>
    <p:sldId id="741" r:id="rId394"/>
    <p:sldId id="742" r:id="rId395"/>
    <p:sldId id="740" r:id="rId396"/>
    <p:sldId id="743" r:id="rId397"/>
    <p:sldId id="744" r:id="rId398"/>
    <p:sldId id="745" r:id="rId399"/>
    <p:sldId id="753" r:id="rId400"/>
    <p:sldId id="754" r:id="rId401"/>
    <p:sldId id="755" r:id="rId402"/>
    <p:sldId id="746" r:id="rId403"/>
    <p:sldId id="769" r:id="rId404"/>
    <p:sldId id="749" r:id="rId405"/>
    <p:sldId id="752" r:id="rId406"/>
    <p:sldId id="725" r:id="rId407"/>
    <p:sldId id="726" r:id="rId408"/>
    <p:sldId id="756" r:id="rId409"/>
    <p:sldId id="728" r:id="rId410"/>
    <p:sldId id="729" r:id="rId411"/>
    <p:sldId id="731" r:id="rId412"/>
    <p:sldId id="733" r:id="rId413"/>
    <p:sldId id="735" r:id="rId414"/>
    <p:sldId id="748" r:id="rId415"/>
    <p:sldId id="736" r:id="rId416"/>
    <p:sldId id="737" r:id="rId417"/>
    <p:sldId id="757" r:id="rId418"/>
    <p:sldId id="758" r:id="rId419"/>
    <p:sldId id="759" r:id="rId420"/>
    <p:sldId id="760" r:id="rId421"/>
    <p:sldId id="761" r:id="rId422"/>
    <p:sldId id="762" r:id="rId423"/>
    <p:sldId id="763" r:id="rId424"/>
    <p:sldId id="766" r:id="rId425"/>
    <p:sldId id="764" r:id="rId426"/>
    <p:sldId id="765" r:id="rId427"/>
    <p:sldId id="767" r:id="rId428"/>
    <p:sldId id="768" r:id="rId4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92" Type="http://schemas.openxmlformats.org/officeDocument/2006/relationships/slide" Target="slides/slide391.xml"/><Relationship Id="rId393" Type="http://schemas.openxmlformats.org/officeDocument/2006/relationships/slide" Target="slides/slide392.xml"/><Relationship Id="rId394" Type="http://schemas.openxmlformats.org/officeDocument/2006/relationships/slide" Target="slides/slide393.xml"/><Relationship Id="rId395" Type="http://schemas.openxmlformats.org/officeDocument/2006/relationships/slide" Target="slides/slide394.xml"/><Relationship Id="rId396" Type="http://schemas.openxmlformats.org/officeDocument/2006/relationships/slide" Target="slides/slide395.xml"/><Relationship Id="rId397" Type="http://schemas.openxmlformats.org/officeDocument/2006/relationships/slide" Target="slides/slide396.xml"/><Relationship Id="rId398" Type="http://schemas.openxmlformats.org/officeDocument/2006/relationships/slide" Target="slides/slide397.xml"/><Relationship Id="rId399" Type="http://schemas.openxmlformats.org/officeDocument/2006/relationships/slide" Target="slides/slide398.xml"/><Relationship Id="rId400" Type="http://schemas.openxmlformats.org/officeDocument/2006/relationships/slide" Target="slides/slide399.xml"/><Relationship Id="rId401" Type="http://schemas.openxmlformats.org/officeDocument/2006/relationships/slide" Target="slides/slide400.xml"/><Relationship Id="rId402" Type="http://schemas.openxmlformats.org/officeDocument/2006/relationships/slide" Target="slides/slide401.xml"/><Relationship Id="rId403" Type="http://schemas.openxmlformats.org/officeDocument/2006/relationships/slide" Target="slides/slide402.xml"/><Relationship Id="rId404" Type="http://schemas.openxmlformats.org/officeDocument/2006/relationships/slide" Target="slides/slide403.xml"/><Relationship Id="rId405" Type="http://schemas.openxmlformats.org/officeDocument/2006/relationships/slide" Target="slides/slide404.xml"/><Relationship Id="rId406" Type="http://schemas.openxmlformats.org/officeDocument/2006/relationships/slide" Target="slides/slide405.xml"/><Relationship Id="rId407" Type="http://schemas.openxmlformats.org/officeDocument/2006/relationships/slide" Target="slides/slide406.xml"/><Relationship Id="rId408" Type="http://schemas.openxmlformats.org/officeDocument/2006/relationships/slide" Target="slides/slide407.xml"/><Relationship Id="rId409" Type="http://schemas.openxmlformats.org/officeDocument/2006/relationships/slide" Target="slides/slide408.xml"/><Relationship Id="rId410" Type="http://schemas.openxmlformats.org/officeDocument/2006/relationships/slide" Target="slides/slide409.xml"/><Relationship Id="rId411" Type="http://schemas.openxmlformats.org/officeDocument/2006/relationships/slide" Target="slides/slide410.xml"/><Relationship Id="rId412" Type="http://schemas.openxmlformats.org/officeDocument/2006/relationships/slide" Target="slides/slide411.xml"/><Relationship Id="rId413" Type="http://schemas.openxmlformats.org/officeDocument/2006/relationships/slide" Target="slides/slide412.xml"/><Relationship Id="rId414" Type="http://schemas.openxmlformats.org/officeDocument/2006/relationships/slide" Target="slides/slide413.xml"/><Relationship Id="rId415" Type="http://schemas.openxmlformats.org/officeDocument/2006/relationships/slide" Target="slides/slide414.xml"/><Relationship Id="rId416" Type="http://schemas.openxmlformats.org/officeDocument/2006/relationships/slide" Target="slides/slide415.xml"/><Relationship Id="rId417" Type="http://schemas.openxmlformats.org/officeDocument/2006/relationships/slide" Target="slides/slide416.xml"/><Relationship Id="rId418" Type="http://schemas.openxmlformats.org/officeDocument/2006/relationships/slide" Target="slides/slide417.xml"/><Relationship Id="rId419" Type="http://schemas.openxmlformats.org/officeDocument/2006/relationships/slide" Target="slides/slide418.xml"/><Relationship Id="rId420" Type="http://schemas.openxmlformats.org/officeDocument/2006/relationships/slide" Target="slides/slide419.xml"/><Relationship Id="rId421" Type="http://schemas.openxmlformats.org/officeDocument/2006/relationships/slide" Target="slides/slide420.xml"/><Relationship Id="rId422" Type="http://schemas.openxmlformats.org/officeDocument/2006/relationships/slide" Target="slides/slide421.xml"/><Relationship Id="rId423" Type="http://schemas.openxmlformats.org/officeDocument/2006/relationships/slide" Target="slides/slide422.xml"/><Relationship Id="rId424" Type="http://schemas.openxmlformats.org/officeDocument/2006/relationships/slide" Target="slides/slide423.xml"/><Relationship Id="rId425" Type="http://schemas.openxmlformats.org/officeDocument/2006/relationships/slide" Target="slides/slide424.xml"/><Relationship Id="rId426" Type="http://schemas.openxmlformats.org/officeDocument/2006/relationships/slide" Target="slides/slide425.xml"/><Relationship Id="rId427" Type="http://schemas.openxmlformats.org/officeDocument/2006/relationships/slide" Target="slides/slide426.xml"/><Relationship Id="rId428" Type="http://schemas.openxmlformats.org/officeDocument/2006/relationships/slide" Target="slides/slide427.xml"/><Relationship Id="rId429" Type="http://schemas.openxmlformats.org/officeDocument/2006/relationships/slide" Target="slides/slide428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20.png"/><Relationship Id="rId3" Type="http://schemas.openxmlformats.org/officeDocument/2006/relationships/image" Target="../media/image3530.png"/><Relationship Id="rId4" Type="http://schemas.openxmlformats.org/officeDocument/2006/relationships/image" Target="../media/image3540.png"/><Relationship Id="rId5" Type="http://schemas.openxmlformats.org/officeDocument/2006/relationships/image" Target="../media/image2320.png"/><Relationship Id="rId6" Type="http://schemas.openxmlformats.org/officeDocument/2006/relationships/image" Target="../media/image2330.png"/><Relationship Id="rId7" Type="http://schemas.openxmlformats.org/officeDocument/2006/relationships/image" Target="../media/image3550.png"/><Relationship Id="rId8" Type="http://schemas.openxmlformats.org/officeDocument/2006/relationships/image" Target="../media/image3560.png"/><Relationship Id="rId9" Type="http://schemas.openxmlformats.org/officeDocument/2006/relationships/image" Target="../media/image3570.png"/><Relationship Id="rId10" Type="http://schemas.openxmlformats.org/officeDocument/2006/relationships/image" Target="../media/image3580.png"/><Relationship Id="rId11" Type="http://schemas.openxmlformats.org/officeDocument/2006/relationships/image" Target="../media/image3590.png"/><Relationship Id="rId12" Type="http://schemas.openxmlformats.org/officeDocument/2006/relationships/image" Target="../media/image3601.png"/><Relationship Id="rId13" Type="http://schemas.openxmlformats.org/officeDocument/2006/relationships/image" Target="../media/image3610.png"/><Relationship Id="rId14" Type="http://schemas.openxmlformats.org/officeDocument/2006/relationships/image" Target="../media/image2340.png"/><Relationship Id="rId15" Type="http://schemas.openxmlformats.org/officeDocument/2006/relationships/image" Target="../media/image2460.png"/><Relationship Id="rId16" Type="http://schemas.openxmlformats.org/officeDocument/2006/relationships/image" Target="../media/image2470.png"/><Relationship Id="rId17" Type="http://schemas.openxmlformats.org/officeDocument/2006/relationships/image" Target="../media/image2480.png"/><Relationship Id="rId18" Type="http://schemas.openxmlformats.org/officeDocument/2006/relationships/image" Target="../media/image3620.png"/><Relationship Id="rId19" Type="http://schemas.openxmlformats.org/officeDocument/2006/relationships/image" Target="../media/image2501.png"/><Relationship Id="rId20" Type="http://schemas.openxmlformats.org/officeDocument/2006/relationships/image" Target="../media/image3630.png"/></Relationships>
</file>

<file path=ppt/slides/_rels/slide3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40.png"/><Relationship Id="rId3" Type="http://schemas.openxmlformats.org/officeDocument/2006/relationships/image" Target="../media/image3650.png"/><Relationship Id="rId4" Type="http://schemas.openxmlformats.org/officeDocument/2006/relationships/image" Target="../media/image3660.png"/><Relationship Id="rId5" Type="http://schemas.openxmlformats.org/officeDocument/2006/relationships/image" Target="../media/image2320.png"/><Relationship Id="rId6" Type="http://schemas.openxmlformats.org/officeDocument/2006/relationships/image" Target="../media/image2330.png"/><Relationship Id="rId7" Type="http://schemas.openxmlformats.org/officeDocument/2006/relationships/image" Target="../media/image3670.png"/><Relationship Id="rId8" Type="http://schemas.openxmlformats.org/officeDocument/2006/relationships/image" Target="../media/image3680.png"/><Relationship Id="rId9" Type="http://schemas.openxmlformats.org/officeDocument/2006/relationships/image" Target="../media/image3690.png"/><Relationship Id="rId10" Type="http://schemas.openxmlformats.org/officeDocument/2006/relationships/image" Target="../media/image3701.png"/><Relationship Id="rId11" Type="http://schemas.openxmlformats.org/officeDocument/2006/relationships/image" Target="../media/image3710.png"/><Relationship Id="rId12" Type="http://schemas.openxmlformats.org/officeDocument/2006/relationships/image" Target="../media/image3720.png"/><Relationship Id="rId13" Type="http://schemas.openxmlformats.org/officeDocument/2006/relationships/image" Target="../media/image3730.png"/><Relationship Id="rId14" Type="http://schemas.openxmlformats.org/officeDocument/2006/relationships/image" Target="../media/image2340.png"/><Relationship Id="rId15" Type="http://schemas.openxmlformats.org/officeDocument/2006/relationships/image" Target="../media/image2460.png"/><Relationship Id="rId16" Type="http://schemas.openxmlformats.org/officeDocument/2006/relationships/image" Target="../media/image2470.png"/><Relationship Id="rId17" Type="http://schemas.openxmlformats.org/officeDocument/2006/relationships/image" Target="../media/image2480.png"/><Relationship Id="rId18" Type="http://schemas.openxmlformats.org/officeDocument/2006/relationships/image" Target="../media/image3740.png"/><Relationship Id="rId19" Type="http://schemas.openxmlformats.org/officeDocument/2006/relationships/image" Target="../media/image2501.png"/><Relationship Id="rId20" Type="http://schemas.openxmlformats.org/officeDocument/2006/relationships/image" Target="../media/image3750.png"/></Relationships>
</file>

<file path=ppt/slides/_rels/slide3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60.png"/><Relationship Id="rId3" Type="http://schemas.openxmlformats.org/officeDocument/2006/relationships/image" Target="../media/image3770.png"/><Relationship Id="rId4" Type="http://schemas.openxmlformats.org/officeDocument/2006/relationships/image" Target="../media/image2320.png"/><Relationship Id="rId5" Type="http://schemas.openxmlformats.org/officeDocument/2006/relationships/image" Target="../media/image2330.png"/><Relationship Id="rId6" Type="http://schemas.openxmlformats.org/officeDocument/2006/relationships/image" Target="../media/image3780.png"/><Relationship Id="rId7" Type="http://schemas.openxmlformats.org/officeDocument/2006/relationships/image" Target="../media/image3790.png"/><Relationship Id="rId8" Type="http://schemas.openxmlformats.org/officeDocument/2006/relationships/image" Target="../media/image3801.png"/><Relationship Id="rId9" Type="http://schemas.openxmlformats.org/officeDocument/2006/relationships/image" Target="../media/image3810.png"/><Relationship Id="rId10" Type="http://schemas.openxmlformats.org/officeDocument/2006/relationships/image" Target="../media/image3820.png"/><Relationship Id="rId11" Type="http://schemas.openxmlformats.org/officeDocument/2006/relationships/image" Target="../media/image3830.png"/><Relationship Id="rId12" Type="http://schemas.openxmlformats.org/officeDocument/2006/relationships/image" Target="../media/image3840.png"/><Relationship Id="rId13" Type="http://schemas.openxmlformats.org/officeDocument/2006/relationships/image" Target="../media/image3850.png"/><Relationship Id="rId14" Type="http://schemas.openxmlformats.org/officeDocument/2006/relationships/image" Target="../media/image2340.png"/><Relationship Id="rId15" Type="http://schemas.openxmlformats.org/officeDocument/2006/relationships/image" Target="../media/image2460.png"/><Relationship Id="rId16" Type="http://schemas.openxmlformats.org/officeDocument/2006/relationships/image" Target="../media/image2470.png"/><Relationship Id="rId17" Type="http://schemas.openxmlformats.org/officeDocument/2006/relationships/image" Target="../media/image2480.png"/><Relationship Id="rId18" Type="http://schemas.openxmlformats.org/officeDocument/2006/relationships/image" Target="../media/image3860.png"/><Relationship Id="rId19" Type="http://schemas.openxmlformats.org/officeDocument/2006/relationships/image" Target="../media/image2501.png"/><Relationship Id="rId20" Type="http://schemas.openxmlformats.org/officeDocument/2006/relationships/image" Target="../media/image3870.png"/></Relationships>
</file>

<file path=ppt/slides/_rels/slide3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80.png"/><Relationship Id="rId3" Type="http://schemas.openxmlformats.org/officeDocument/2006/relationships/image" Target="../media/image3890.png"/><Relationship Id="rId4" Type="http://schemas.openxmlformats.org/officeDocument/2006/relationships/image" Target="../media/image3901.png"/><Relationship Id="rId5" Type="http://schemas.openxmlformats.org/officeDocument/2006/relationships/image" Target="../media/image2550.png"/><Relationship Id="rId6" Type="http://schemas.openxmlformats.org/officeDocument/2006/relationships/image" Target="../media/image2560.png"/><Relationship Id="rId7" Type="http://schemas.openxmlformats.org/officeDocument/2006/relationships/image" Target="../media/image39100.png"/><Relationship Id="rId8" Type="http://schemas.openxmlformats.org/officeDocument/2006/relationships/image" Target="../media/image3920.png"/><Relationship Id="rId9" Type="http://schemas.openxmlformats.org/officeDocument/2006/relationships/image" Target="../media/image3930.png"/><Relationship Id="rId10" Type="http://schemas.openxmlformats.org/officeDocument/2006/relationships/image" Target="../media/image3940.png"/><Relationship Id="rId11" Type="http://schemas.openxmlformats.org/officeDocument/2006/relationships/image" Target="../media/image39500.png"/><Relationship Id="rId12" Type="http://schemas.openxmlformats.org/officeDocument/2006/relationships/image" Target="../media/image39600.png"/><Relationship Id="rId13" Type="http://schemas.openxmlformats.org/officeDocument/2006/relationships/image" Target="../media/image3970.png"/><Relationship Id="rId14" Type="http://schemas.openxmlformats.org/officeDocument/2006/relationships/image" Target="../media/image3980.png"/><Relationship Id="rId15" Type="http://schemas.openxmlformats.org/officeDocument/2006/relationships/image" Target="../media/image3990.png"/><Relationship Id="rId16" Type="http://schemas.openxmlformats.org/officeDocument/2006/relationships/image" Target="../media/image4001.png"/><Relationship Id="rId17" Type="http://schemas.openxmlformats.org/officeDocument/2006/relationships/image" Target="../media/image4010.png"/><Relationship Id="rId18" Type="http://schemas.openxmlformats.org/officeDocument/2006/relationships/image" Target="../media/image4020.png"/><Relationship Id="rId19" Type="http://schemas.openxmlformats.org/officeDocument/2006/relationships/image" Target="../media/image4030.png"/><Relationship Id="rId20" Type="http://schemas.openxmlformats.org/officeDocument/2006/relationships/image" Target="../media/image4040.png"/></Relationships>
</file>

<file path=ppt/slides/_rels/slide3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500.png"/><Relationship Id="rId3" Type="http://schemas.openxmlformats.org/officeDocument/2006/relationships/image" Target="../media/image40600.png"/><Relationship Id="rId4" Type="http://schemas.openxmlformats.org/officeDocument/2006/relationships/image" Target="../media/image4070.png"/><Relationship Id="rId5" Type="http://schemas.openxmlformats.org/officeDocument/2006/relationships/image" Target="../media/image2550.png"/><Relationship Id="rId6" Type="http://schemas.openxmlformats.org/officeDocument/2006/relationships/image" Target="../media/image2560.png"/><Relationship Id="rId7" Type="http://schemas.openxmlformats.org/officeDocument/2006/relationships/image" Target="../media/image39100.png"/><Relationship Id="rId8" Type="http://schemas.openxmlformats.org/officeDocument/2006/relationships/image" Target="../media/image3920.png"/><Relationship Id="rId9" Type="http://schemas.openxmlformats.org/officeDocument/2006/relationships/image" Target="../media/image3930.png"/><Relationship Id="rId10" Type="http://schemas.openxmlformats.org/officeDocument/2006/relationships/image" Target="../media/image3940.png"/><Relationship Id="rId11" Type="http://schemas.openxmlformats.org/officeDocument/2006/relationships/image" Target="../media/image39500.png"/><Relationship Id="rId12" Type="http://schemas.openxmlformats.org/officeDocument/2006/relationships/image" Target="../media/image39600.png"/><Relationship Id="rId13" Type="http://schemas.openxmlformats.org/officeDocument/2006/relationships/image" Target="../media/image4080.png"/><Relationship Id="rId14" Type="http://schemas.openxmlformats.org/officeDocument/2006/relationships/image" Target="../media/image3980.png"/><Relationship Id="rId15" Type="http://schemas.openxmlformats.org/officeDocument/2006/relationships/image" Target="../media/image3990.png"/><Relationship Id="rId16" Type="http://schemas.openxmlformats.org/officeDocument/2006/relationships/image" Target="../media/image4001.png"/><Relationship Id="rId17" Type="http://schemas.openxmlformats.org/officeDocument/2006/relationships/image" Target="../media/image4010.png"/><Relationship Id="rId18" Type="http://schemas.openxmlformats.org/officeDocument/2006/relationships/image" Target="../media/image4020.png"/><Relationship Id="rId19" Type="http://schemas.openxmlformats.org/officeDocument/2006/relationships/image" Target="../media/image4030.png"/><Relationship Id="rId20" Type="http://schemas.openxmlformats.org/officeDocument/2006/relationships/image" Target="../media/image4040.png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90.png"/><Relationship Id="rId3" Type="http://schemas.openxmlformats.org/officeDocument/2006/relationships/image" Target="../media/image4111.png"/><Relationship Id="rId5" Type="http://schemas.openxmlformats.org/officeDocument/2006/relationships/image" Target="../media/image2550.png"/><Relationship Id="rId6" Type="http://schemas.openxmlformats.org/officeDocument/2006/relationships/image" Target="../media/image2560.png"/><Relationship Id="rId7" Type="http://schemas.openxmlformats.org/officeDocument/2006/relationships/image" Target="../media/image39100.png"/><Relationship Id="rId8" Type="http://schemas.openxmlformats.org/officeDocument/2006/relationships/image" Target="../media/image3920.png"/><Relationship Id="rId9" Type="http://schemas.openxmlformats.org/officeDocument/2006/relationships/image" Target="../media/image3930.png"/><Relationship Id="rId10" Type="http://schemas.openxmlformats.org/officeDocument/2006/relationships/image" Target="../media/image3940.png"/><Relationship Id="rId11" Type="http://schemas.openxmlformats.org/officeDocument/2006/relationships/image" Target="../media/image39500.png"/><Relationship Id="rId12" Type="http://schemas.openxmlformats.org/officeDocument/2006/relationships/image" Target="../media/image39600.png"/><Relationship Id="rId13" Type="http://schemas.openxmlformats.org/officeDocument/2006/relationships/image" Target="../media/image4120.png"/><Relationship Id="rId14" Type="http://schemas.openxmlformats.org/officeDocument/2006/relationships/image" Target="../media/image3980.png"/><Relationship Id="rId15" Type="http://schemas.openxmlformats.org/officeDocument/2006/relationships/image" Target="../media/image3990.png"/><Relationship Id="rId16" Type="http://schemas.openxmlformats.org/officeDocument/2006/relationships/image" Target="../media/image4001.png"/><Relationship Id="rId17" Type="http://schemas.openxmlformats.org/officeDocument/2006/relationships/image" Target="../media/image4010.png"/><Relationship Id="rId18" Type="http://schemas.openxmlformats.org/officeDocument/2006/relationships/image" Target="../media/image4020.png"/><Relationship Id="rId19" Type="http://schemas.openxmlformats.org/officeDocument/2006/relationships/image" Target="../media/image4030.png"/><Relationship Id="rId20" Type="http://schemas.openxmlformats.org/officeDocument/2006/relationships/image" Target="../media/image4040.png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30.png"/><Relationship Id="rId3" Type="http://schemas.openxmlformats.org/officeDocument/2006/relationships/image" Target="../media/image4140.png"/><Relationship Id="rId4" Type="http://schemas.openxmlformats.org/officeDocument/2006/relationships/image" Target="../media/image4040.png"/><Relationship Id="rId5" Type="http://schemas.openxmlformats.org/officeDocument/2006/relationships/image" Target="../media/image2550.png"/><Relationship Id="rId6" Type="http://schemas.openxmlformats.org/officeDocument/2006/relationships/image" Target="../media/image2560.png"/><Relationship Id="rId7" Type="http://schemas.openxmlformats.org/officeDocument/2006/relationships/image" Target="../media/image39100.png"/><Relationship Id="rId8" Type="http://schemas.openxmlformats.org/officeDocument/2006/relationships/image" Target="../media/image3920.png"/><Relationship Id="rId9" Type="http://schemas.openxmlformats.org/officeDocument/2006/relationships/image" Target="../media/image3930.png"/><Relationship Id="rId10" Type="http://schemas.openxmlformats.org/officeDocument/2006/relationships/image" Target="../media/image3940.png"/><Relationship Id="rId11" Type="http://schemas.openxmlformats.org/officeDocument/2006/relationships/image" Target="../media/image39500.png"/><Relationship Id="rId12" Type="http://schemas.openxmlformats.org/officeDocument/2006/relationships/image" Target="../media/image39600.png"/><Relationship Id="rId13" Type="http://schemas.openxmlformats.org/officeDocument/2006/relationships/image" Target="../media/image4150.png"/><Relationship Id="rId14" Type="http://schemas.openxmlformats.org/officeDocument/2006/relationships/image" Target="../media/image3980.png"/><Relationship Id="rId15" Type="http://schemas.openxmlformats.org/officeDocument/2006/relationships/image" Target="../media/image3990.png"/><Relationship Id="rId16" Type="http://schemas.openxmlformats.org/officeDocument/2006/relationships/image" Target="../media/image4001.png"/><Relationship Id="rId17" Type="http://schemas.openxmlformats.org/officeDocument/2006/relationships/image" Target="../media/image4010.png"/><Relationship Id="rId18" Type="http://schemas.openxmlformats.org/officeDocument/2006/relationships/image" Target="../media/image4020.png"/><Relationship Id="rId19" Type="http://schemas.openxmlformats.org/officeDocument/2006/relationships/image" Target="../media/image4030.png"/></Relationships>
</file>

<file path=ppt/slides/_rels/slide3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20.png"/><Relationship Id="rId3" Type="http://schemas.openxmlformats.org/officeDocument/2006/relationships/image" Target="../media/image4160.png"/><Relationship Id="rId4" Type="http://schemas.openxmlformats.org/officeDocument/2006/relationships/image" Target="../media/image4170.png"/><Relationship Id="rId5" Type="http://schemas.openxmlformats.org/officeDocument/2006/relationships/image" Target="../media/image4180.png"/><Relationship Id="rId6" Type="http://schemas.openxmlformats.org/officeDocument/2006/relationships/image" Target="../media/image4190.png"/><Relationship Id="rId7" Type="http://schemas.openxmlformats.org/officeDocument/2006/relationships/image" Target="../media/image4200.png"/><Relationship Id="rId8" Type="http://schemas.openxmlformats.org/officeDocument/2006/relationships/image" Target="../media/image4210.png"/><Relationship Id="rId9" Type="http://schemas.openxmlformats.org/officeDocument/2006/relationships/image" Target="../media/image4220.png"/><Relationship Id="rId10" Type="http://schemas.openxmlformats.org/officeDocument/2006/relationships/image" Target="../media/image4230.png"/><Relationship Id="rId11" Type="http://schemas.openxmlformats.org/officeDocument/2006/relationships/image" Target="../media/image4240.png"/><Relationship Id="rId12" Type="http://schemas.openxmlformats.org/officeDocument/2006/relationships/image" Target="../media/image4250.png"/><Relationship Id="rId13" Type="http://schemas.openxmlformats.org/officeDocument/2006/relationships/image" Target="../media/image4260.png"/><Relationship Id="rId14" Type="http://schemas.openxmlformats.org/officeDocument/2006/relationships/image" Target="../media/image4270.png"/><Relationship Id="rId15" Type="http://schemas.openxmlformats.org/officeDocument/2006/relationships/image" Target="../media/image42800.png"/><Relationship Id="rId16" Type="http://schemas.openxmlformats.org/officeDocument/2006/relationships/image" Target="../media/image42900.png"/><Relationship Id="rId17" Type="http://schemas.openxmlformats.org/officeDocument/2006/relationships/image" Target="../media/image43000.png"/><Relationship Id="rId18" Type="http://schemas.openxmlformats.org/officeDocument/2006/relationships/image" Target="../media/image4310.png"/><Relationship Id="rId19" Type="http://schemas.openxmlformats.org/officeDocument/2006/relationships/image" Target="../media/image43200.png"/><Relationship Id="rId20" Type="http://schemas.openxmlformats.org/officeDocument/2006/relationships/image" Target="../media/image43300.png"/><Relationship Id="rId21" Type="http://schemas.openxmlformats.org/officeDocument/2006/relationships/image" Target="../media/image43400.png"/><Relationship Id="rId22" Type="http://schemas.openxmlformats.org/officeDocument/2006/relationships/image" Target="../media/image43500.png"/><Relationship Id="rId23" Type="http://schemas.openxmlformats.org/officeDocument/2006/relationships/image" Target="../media/image43600.png"/><Relationship Id="rId24" Type="http://schemas.openxmlformats.org/officeDocument/2006/relationships/image" Target="../media/image43700.png"/><Relationship Id="rId25" Type="http://schemas.openxmlformats.org/officeDocument/2006/relationships/image" Target="../media/image43800.png"/><Relationship Id="rId26" Type="http://schemas.openxmlformats.org/officeDocument/2006/relationships/image" Target="../media/image43900.png"/><Relationship Id="rId27" Type="http://schemas.openxmlformats.org/officeDocument/2006/relationships/image" Target="../media/image44000.png"/><Relationship Id="rId28" Type="http://schemas.openxmlformats.org/officeDocument/2006/relationships/image" Target="../media/image44100.png"/><Relationship Id="rId29" Type="http://schemas.openxmlformats.org/officeDocument/2006/relationships/image" Target="../media/image4420.png"/><Relationship Id="rId30" Type="http://schemas.openxmlformats.org/officeDocument/2006/relationships/image" Target="../media/image4430.png"/><Relationship Id="rId31" Type="http://schemas.openxmlformats.org/officeDocument/2006/relationships/image" Target="../media/image4440.png"/></Relationships>
</file>

<file path=ppt/slides/_rels/slide4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50.png"/><Relationship Id="rId3" Type="http://schemas.openxmlformats.org/officeDocument/2006/relationships/image" Target="../media/image4460.png"/><Relationship Id="rId4" Type="http://schemas.openxmlformats.org/officeDocument/2006/relationships/image" Target="../media/image4470.png"/><Relationship Id="rId5" Type="http://schemas.openxmlformats.org/officeDocument/2006/relationships/image" Target="../media/image4180.png"/><Relationship Id="rId6" Type="http://schemas.openxmlformats.org/officeDocument/2006/relationships/image" Target="../media/image4190.png"/><Relationship Id="rId7" Type="http://schemas.openxmlformats.org/officeDocument/2006/relationships/image" Target="../media/image4200.png"/><Relationship Id="rId8" Type="http://schemas.openxmlformats.org/officeDocument/2006/relationships/image" Target="../media/image4210.png"/><Relationship Id="rId9" Type="http://schemas.openxmlformats.org/officeDocument/2006/relationships/image" Target="../media/image4220.png"/><Relationship Id="rId10" Type="http://schemas.openxmlformats.org/officeDocument/2006/relationships/image" Target="../media/image4230.png"/><Relationship Id="rId11" Type="http://schemas.openxmlformats.org/officeDocument/2006/relationships/image" Target="../media/image4240.png"/><Relationship Id="rId12" Type="http://schemas.openxmlformats.org/officeDocument/2006/relationships/image" Target="../media/image4250.png"/><Relationship Id="rId13" Type="http://schemas.openxmlformats.org/officeDocument/2006/relationships/image" Target="../media/image4260.png"/><Relationship Id="rId14" Type="http://schemas.openxmlformats.org/officeDocument/2006/relationships/image" Target="../media/image4270.png"/><Relationship Id="rId15" Type="http://schemas.openxmlformats.org/officeDocument/2006/relationships/image" Target="../media/image42800.png"/><Relationship Id="rId16" Type="http://schemas.openxmlformats.org/officeDocument/2006/relationships/image" Target="../media/image42900.png"/><Relationship Id="rId17" Type="http://schemas.openxmlformats.org/officeDocument/2006/relationships/image" Target="../media/image43000.png"/><Relationship Id="rId18" Type="http://schemas.openxmlformats.org/officeDocument/2006/relationships/image" Target="../media/image4310.png"/><Relationship Id="rId19" Type="http://schemas.openxmlformats.org/officeDocument/2006/relationships/image" Target="../media/image43200.png"/><Relationship Id="rId20" Type="http://schemas.openxmlformats.org/officeDocument/2006/relationships/image" Target="../media/image43300.png"/><Relationship Id="rId21" Type="http://schemas.openxmlformats.org/officeDocument/2006/relationships/image" Target="../media/image43400.png"/><Relationship Id="rId22" Type="http://schemas.openxmlformats.org/officeDocument/2006/relationships/image" Target="../media/image43500.png"/><Relationship Id="rId23" Type="http://schemas.openxmlformats.org/officeDocument/2006/relationships/image" Target="../media/image43600.png"/><Relationship Id="rId24" Type="http://schemas.openxmlformats.org/officeDocument/2006/relationships/image" Target="../media/image43700.png"/><Relationship Id="rId25" Type="http://schemas.openxmlformats.org/officeDocument/2006/relationships/image" Target="../media/image43800.png"/><Relationship Id="rId26" Type="http://schemas.openxmlformats.org/officeDocument/2006/relationships/image" Target="../media/image43900.png"/><Relationship Id="rId27" Type="http://schemas.openxmlformats.org/officeDocument/2006/relationships/image" Target="../media/image44000.png"/><Relationship Id="rId28" Type="http://schemas.openxmlformats.org/officeDocument/2006/relationships/image" Target="../media/image44100.png"/><Relationship Id="rId29" Type="http://schemas.openxmlformats.org/officeDocument/2006/relationships/image" Target="../media/image4420.png"/><Relationship Id="rId30" Type="http://schemas.openxmlformats.org/officeDocument/2006/relationships/image" Target="../media/image4430.png"/><Relationship Id="rId31" Type="http://schemas.openxmlformats.org/officeDocument/2006/relationships/image" Target="../media/image4480.png"/></Relationships>
</file>

<file path=ppt/slides/_rels/slide4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90.png"/><Relationship Id="rId3" Type="http://schemas.openxmlformats.org/officeDocument/2006/relationships/image" Target="../media/image4500.png"/><Relationship Id="rId4" Type="http://schemas.openxmlformats.org/officeDocument/2006/relationships/image" Target="../media/image4510.png"/><Relationship Id="rId5" Type="http://schemas.openxmlformats.org/officeDocument/2006/relationships/image" Target="../media/image4180.png"/><Relationship Id="rId6" Type="http://schemas.openxmlformats.org/officeDocument/2006/relationships/image" Target="../media/image4190.png"/><Relationship Id="rId7" Type="http://schemas.openxmlformats.org/officeDocument/2006/relationships/image" Target="../media/image4200.png"/><Relationship Id="rId8" Type="http://schemas.openxmlformats.org/officeDocument/2006/relationships/image" Target="../media/image4210.png"/><Relationship Id="rId9" Type="http://schemas.openxmlformats.org/officeDocument/2006/relationships/image" Target="../media/image4220.png"/><Relationship Id="rId10" Type="http://schemas.openxmlformats.org/officeDocument/2006/relationships/image" Target="../media/image4230.png"/><Relationship Id="rId11" Type="http://schemas.openxmlformats.org/officeDocument/2006/relationships/image" Target="../media/image4240.png"/><Relationship Id="rId12" Type="http://schemas.openxmlformats.org/officeDocument/2006/relationships/image" Target="../media/image4250.png"/><Relationship Id="rId13" Type="http://schemas.openxmlformats.org/officeDocument/2006/relationships/image" Target="../media/image4260.png"/><Relationship Id="rId14" Type="http://schemas.openxmlformats.org/officeDocument/2006/relationships/image" Target="../media/image4270.png"/><Relationship Id="rId15" Type="http://schemas.openxmlformats.org/officeDocument/2006/relationships/image" Target="../media/image42800.png"/><Relationship Id="rId16" Type="http://schemas.openxmlformats.org/officeDocument/2006/relationships/image" Target="../media/image42900.png"/><Relationship Id="rId17" Type="http://schemas.openxmlformats.org/officeDocument/2006/relationships/image" Target="../media/image43000.png"/><Relationship Id="rId18" Type="http://schemas.openxmlformats.org/officeDocument/2006/relationships/image" Target="../media/image4310.png"/><Relationship Id="rId19" Type="http://schemas.openxmlformats.org/officeDocument/2006/relationships/image" Target="../media/image43200.png"/><Relationship Id="rId20" Type="http://schemas.openxmlformats.org/officeDocument/2006/relationships/image" Target="../media/image43300.png"/><Relationship Id="rId21" Type="http://schemas.openxmlformats.org/officeDocument/2006/relationships/image" Target="../media/image43400.png"/><Relationship Id="rId22" Type="http://schemas.openxmlformats.org/officeDocument/2006/relationships/image" Target="../media/image43500.png"/><Relationship Id="rId23" Type="http://schemas.openxmlformats.org/officeDocument/2006/relationships/image" Target="../media/image43600.png"/><Relationship Id="rId24" Type="http://schemas.openxmlformats.org/officeDocument/2006/relationships/image" Target="../media/image43700.png"/><Relationship Id="rId25" Type="http://schemas.openxmlformats.org/officeDocument/2006/relationships/image" Target="../media/image43800.png"/><Relationship Id="rId26" Type="http://schemas.openxmlformats.org/officeDocument/2006/relationships/image" Target="../media/image43900.png"/><Relationship Id="rId27" Type="http://schemas.openxmlformats.org/officeDocument/2006/relationships/image" Target="../media/image44000.png"/><Relationship Id="rId28" Type="http://schemas.openxmlformats.org/officeDocument/2006/relationships/image" Target="../media/image44100.png"/><Relationship Id="rId29" Type="http://schemas.openxmlformats.org/officeDocument/2006/relationships/image" Target="../media/image4420.png"/><Relationship Id="rId30" Type="http://schemas.openxmlformats.org/officeDocument/2006/relationships/image" Target="../media/image4520.png"/><Relationship Id="rId31" Type="http://schemas.openxmlformats.org/officeDocument/2006/relationships/image" Target="../media/image4430.png"/><Relationship Id="rId32" Type="http://schemas.openxmlformats.org/officeDocument/2006/relationships/image" Target="../media/image4480.png"/></Relationships>
</file>

<file path=ppt/slides/_rels/slide4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30.png"/><Relationship Id="rId3" Type="http://schemas.openxmlformats.org/officeDocument/2006/relationships/image" Target="../media/image4540.png"/></Relationships>
</file>

<file path=ppt/slides/_rels/slide4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50.png"/><Relationship Id="rId3" Type="http://schemas.openxmlformats.org/officeDocument/2006/relationships/image" Target="../media/image4560.png"/><Relationship Id="rId4" Type="http://schemas.openxmlformats.org/officeDocument/2006/relationships/image" Target="../media/image4570.png"/></Relationships>
</file>

<file path=ppt/slides/_rels/slide4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80.png"/><Relationship Id="rId3" Type="http://schemas.openxmlformats.org/officeDocument/2006/relationships/image" Target="../media/image4590.png"/></Relationships>
</file>

<file path=ppt/slides/_rels/slide4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00.png"/><Relationship Id="rId3" Type="http://schemas.openxmlformats.org/officeDocument/2006/relationships/image" Target="../media/image4610.png"/><Relationship Id="rId4" Type="http://schemas.openxmlformats.org/officeDocument/2006/relationships/image" Target="../media/image4620.png"/></Relationships>
</file>

<file path=ppt/slides/_rels/slide4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30.png"/><Relationship Id="rId3" Type="http://schemas.openxmlformats.org/officeDocument/2006/relationships/image" Target="../media/image4640.png"/><Relationship Id="rId4" Type="http://schemas.openxmlformats.org/officeDocument/2006/relationships/image" Target="../media/image4650.png"/></Relationships>
</file>

<file path=ppt/slides/_rels/slide4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31.png"/><Relationship Id="rId3" Type="http://schemas.openxmlformats.org/officeDocument/2006/relationships/image" Target="../media/image2241.png"/><Relationship Id="rId4" Type="http://schemas.openxmlformats.org/officeDocument/2006/relationships/image" Target="../media/image2251.png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60.png"/><Relationship Id="rId3" Type="http://schemas.openxmlformats.org/officeDocument/2006/relationships/image" Target="../media/image4670.png"/><Relationship Id="rId4" Type="http://schemas.openxmlformats.org/officeDocument/2006/relationships/image" Target="../media/image507.png"/></Relationships>
</file>

<file path=ppt/slides/_rels/slide4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61.png"/><Relationship Id="rId3" Type="http://schemas.openxmlformats.org/officeDocument/2006/relationships/image" Target="../media/image2281.png"/><Relationship Id="rId4" Type="http://schemas.openxmlformats.org/officeDocument/2006/relationships/image" Target="../media/image2290.png"/></Relationships>
</file>

<file path=ppt/slides/_rels/slide4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01.png"/><Relationship Id="rId3" Type="http://schemas.openxmlformats.org/officeDocument/2006/relationships/image" Target="../media/image2310.png"/><Relationship Id="rId4" Type="http://schemas.openxmlformats.org/officeDocument/2006/relationships/image" Target="../media/image2320.png"/><Relationship Id="rId5" Type="http://schemas.openxmlformats.org/officeDocument/2006/relationships/image" Target="../media/image2330.png"/><Relationship Id="rId6" Type="http://schemas.openxmlformats.org/officeDocument/2006/relationships/image" Target="../media/image2340.png"/><Relationship Id="rId7" Type="http://schemas.openxmlformats.org/officeDocument/2006/relationships/image" Target="../media/image2350.png"/><Relationship Id="rId8" Type="http://schemas.openxmlformats.org/officeDocument/2006/relationships/image" Target="../media/image2360.png"/><Relationship Id="rId9" Type="http://schemas.openxmlformats.org/officeDocument/2006/relationships/image" Target="../media/image2370.png"/><Relationship Id="rId10" Type="http://schemas.openxmlformats.org/officeDocument/2006/relationships/image" Target="../media/image2380.png"/><Relationship Id="rId11" Type="http://schemas.openxmlformats.org/officeDocument/2006/relationships/image" Target="../media/image2390.png"/><Relationship Id="rId12" Type="http://schemas.openxmlformats.org/officeDocument/2006/relationships/image" Target="../media/image2400.png"/><Relationship Id="rId13" Type="http://schemas.openxmlformats.org/officeDocument/2006/relationships/image" Target="../media/image2410.png"/><Relationship Id="rId14" Type="http://schemas.openxmlformats.org/officeDocument/2006/relationships/image" Target="../media/image2420.png"/><Relationship Id="rId15" Type="http://schemas.openxmlformats.org/officeDocument/2006/relationships/image" Target="../media/image4690.png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40.png"/><Relationship Id="rId3" Type="http://schemas.openxmlformats.org/officeDocument/2006/relationships/image" Target="../media/image2450.png"/><Relationship Id="rId4" Type="http://schemas.openxmlformats.org/officeDocument/2006/relationships/image" Target="../media/image2320.png"/><Relationship Id="rId5" Type="http://schemas.openxmlformats.org/officeDocument/2006/relationships/image" Target="../media/image2330.png"/><Relationship Id="rId6" Type="http://schemas.openxmlformats.org/officeDocument/2006/relationships/image" Target="../media/image2340.png"/><Relationship Id="rId7" Type="http://schemas.openxmlformats.org/officeDocument/2006/relationships/image" Target="../media/image2460.png"/><Relationship Id="rId8" Type="http://schemas.openxmlformats.org/officeDocument/2006/relationships/image" Target="../media/image2470.png"/><Relationship Id="rId9" Type="http://schemas.openxmlformats.org/officeDocument/2006/relationships/image" Target="../media/image2480.png"/><Relationship Id="rId10" Type="http://schemas.openxmlformats.org/officeDocument/2006/relationships/image" Target="../media/image2490.png"/><Relationship Id="rId11" Type="http://schemas.openxmlformats.org/officeDocument/2006/relationships/image" Target="../media/image2501.png"/><Relationship Id="rId12" Type="http://schemas.openxmlformats.org/officeDocument/2006/relationships/image" Target="../media/image4700.png"/></Relationships>
</file>

<file path=ppt/slides/_rels/slide4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20.png"/><Relationship Id="rId3" Type="http://schemas.openxmlformats.org/officeDocument/2006/relationships/image" Target="../media/image2530.png"/><Relationship Id="rId4" Type="http://schemas.openxmlformats.org/officeDocument/2006/relationships/image" Target="../media/image4710.png"/><Relationship Id="rId5" Type="http://schemas.openxmlformats.org/officeDocument/2006/relationships/image" Target="../media/image2550.png"/><Relationship Id="rId6" Type="http://schemas.openxmlformats.org/officeDocument/2006/relationships/image" Target="../media/image2560.png"/><Relationship Id="rId7" Type="http://schemas.openxmlformats.org/officeDocument/2006/relationships/image" Target="../media/image2570.png"/><Relationship Id="rId8" Type="http://schemas.openxmlformats.org/officeDocument/2006/relationships/image" Target="../media/image2580.png"/><Relationship Id="rId9" Type="http://schemas.openxmlformats.org/officeDocument/2006/relationships/image" Target="../media/image2590.png"/><Relationship Id="rId10" Type="http://schemas.openxmlformats.org/officeDocument/2006/relationships/image" Target="../media/image2601.png"/></Relationships>
</file>

<file path=ppt/slides/_rels/slide4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20.png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30.png"/></Relationships>
</file>

<file path=ppt/slides/_rels/slide4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40.png"/><Relationship Id="rId3" Type="http://schemas.openxmlformats.org/officeDocument/2006/relationships/image" Target="../media/image4750.png"/><Relationship Id="rId4" Type="http://schemas.openxmlformats.org/officeDocument/2006/relationships/image" Target="../media/image4760.png"/></Relationships>
</file>

<file path=ppt/slides/_rels/slide4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70.png"/><Relationship Id="rId3" Type="http://schemas.openxmlformats.org/officeDocument/2006/relationships/image" Target="../media/image4780.png"/><Relationship Id="rId4" Type="http://schemas.openxmlformats.org/officeDocument/2006/relationships/image" Target="../media/image2320.png"/><Relationship Id="rId5" Type="http://schemas.openxmlformats.org/officeDocument/2006/relationships/image" Target="../media/image2330.png"/><Relationship Id="rId6" Type="http://schemas.openxmlformats.org/officeDocument/2006/relationships/image" Target="../media/image4790.png"/><Relationship Id="rId7" Type="http://schemas.openxmlformats.org/officeDocument/2006/relationships/image" Target="../media/image4800.png"/><Relationship Id="rId8" Type="http://schemas.openxmlformats.org/officeDocument/2006/relationships/image" Target="../media/image4810.png"/><Relationship Id="rId9" Type="http://schemas.openxmlformats.org/officeDocument/2006/relationships/image" Target="../media/image4820.png"/><Relationship Id="rId10" Type="http://schemas.openxmlformats.org/officeDocument/2006/relationships/image" Target="../media/image4830.png"/><Relationship Id="rId11" Type="http://schemas.openxmlformats.org/officeDocument/2006/relationships/image" Target="../media/image4840.png"/><Relationship Id="rId12" Type="http://schemas.openxmlformats.org/officeDocument/2006/relationships/image" Target="../media/image4850.png"/><Relationship Id="rId13" Type="http://schemas.openxmlformats.org/officeDocument/2006/relationships/image" Target="../media/image4860.png"/><Relationship Id="rId14" Type="http://schemas.openxmlformats.org/officeDocument/2006/relationships/image" Target="../media/image4870.png"/><Relationship Id="rId15" Type="http://schemas.openxmlformats.org/officeDocument/2006/relationships/image" Target="../media/image4880.png"/><Relationship Id="rId16" Type="http://schemas.openxmlformats.org/officeDocument/2006/relationships/image" Target="../media/image4890.png"/><Relationship Id="rId17" Type="http://schemas.openxmlformats.org/officeDocument/2006/relationships/image" Target="../media/image4900.png"/><Relationship Id="rId18" Type="http://schemas.openxmlformats.org/officeDocument/2006/relationships/image" Target="../media/image5071.png"/><Relationship Id="rId19" Type="http://schemas.openxmlformats.org/officeDocument/2006/relationships/image" Target="../media/image4920.png"/></Relationships>
</file>

<file path=ppt/slides/_rels/slide4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30.png"/><Relationship Id="rId3" Type="http://schemas.openxmlformats.org/officeDocument/2006/relationships/image" Target="../media/image4940.png"/><Relationship Id="rId4" Type="http://schemas.openxmlformats.org/officeDocument/2006/relationships/image" Target="../media/image4950.png"/><Relationship Id="rId5" Type="http://schemas.openxmlformats.org/officeDocument/2006/relationships/image" Target="../media/image4960.png"/><Relationship Id="rId6" Type="http://schemas.openxmlformats.org/officeDocument/2006/relationships/image" Target="../media/image4710.png"/><Relationship Id="rId7" Type="http://schemas.openxmlformats.org/officeDocument/2006/relationships/image" Target="../media/image508.png"/><Relationship Id="rId8" Type="http://schemas.openxmlformats.org/officeDocument/2006/relationships/image" Target="../media/image2320.png"/><Relationship Id="rId9" Type="http://schemas.openxmlformats.org/officeDocument/2006/relationships/image" Target="../media/image2330.png"/></Relationships>
</file>

<file path=ppt/slides/_rels/slide4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80.png"/><Relationship Id="rId3" Type="http://schemas.openxmlformats.org/officeDocument/2006/relationships/image" Target="../media/image4990.png"/><Relationship Id="rId4" Type="http://schemas.openxmlformats.org/officeDocument/2006/relationships/image" Target="../media/image4950.png"/><Relationship Id="rId5" Type="http://schemas.openxmlformats.org/officeDocument/2006/relationships/image" Target="../media/image4960.png"/><Relationship Id="rId6" Type="http://schemas.openxmlformats.org/officeDocument/2006/relationships/image" Target="../media/image4710.png"/><Relationship Id="rId7" Type="http://schemas.openxmlformats.org/officeDocument/2006/relationships/image" Target="../media/image509.png"/><Relationship Id="rId8" Type="http://schemas.openxmlformats.org/officeDocument/2006/relationships/image" Target="../media/image2320.png"/><Relationship Id="rId9" Type="http://schemas.openxmlformats.org/officeDocument/2006/relationships/image" Target="../media/image2330.png"/></Relationships>
</file>

<file path=ppt/slides/_rels/slide4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10.png"/><Relationship Id="rId3" Type="http://schemas.openxmlformats.org/officeDocument/2006/relationships/image" Target="../media/image5020.png"/><Relationship Id="rId4" Type="http://schemas.openxmlformats.org/officeDocument/2006/relationships/image" Target="../media/image4950.png"/><Relationship Id="rId5" Type="http://schemas.openxmlformats.org/officeDocument/2006/relationships/image" Target="../media/image4960.png"/><Relationship Id="rId6" Type="http://schemas.openxmlformats.org/officeDocument/2006/relationships/image" Target="../media/image4710.png"/><Relationship Id="rId7" Type="http://schemas.openxmlformats.org/officeDocument/2006/relationships/image" Target="../media/image2320.png"/><Relationship Id="rId8" Type="http://schemas.openxmlformats.org/officeDocument/2006/relationships/image" Target="../media/image2330.png"/><Relationship Id="rId9" Type="http://schemas.openxmlformats.org/officeDocument/2006/relationships/image" Target="../media/image511.png"/></Relationships>
</file>

<file path=ppt/slides/_rels/slide4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40.png"/><Relationship Id="rId3" Type="http://schemas.openxmlformats.org/officeDocument/2006/relationships/image" Target="../media/image5050.png"/><Relationship Id="rId4" Type="http://schemas.openxmlformats.org/officeDocument/2006/relationships/image" Target="../media/image4950.png"/><Relationship Id="rId5" Type="http://schemas.openxmlformats.org/officeDocument/2006/relationships/image" Target="../media/image4960.png"/><Relationship Id="rId6" Type="http://schemas.openxmlformats.org/officeDocument/2006/relationships/image" Target="../media/image4710.png"/><Relationship Id="rId7" Type="http://schemas.openxmlformats.org/officeDocument/2006/relationships/image" Target="../media/image2320.png"/><Relationship Id="rId8" Type="http://schemas.openxmlformats.org/officeDocument/2006/relationships/image" Target="../media/image2330.png"/><Relationship Id="rId9" Type="http://schemas.openxmlformats.org/officeDocument/2006/relationships/image" Target="../media/image512.png"/></Relationships>
</file>

<file path=ppt/slides/_rels/slide4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70.png"/><Relationship Id="rId3" Type="http://schemas.openxmlformats.org/officeDocument/2006/relationships/image" Target="../media/image5080.png"/><Relationship Id="rId4" Type="http://schemas.openxmlformats.org/officeDocument/2006/relationships/image" Target="../media/image4950.png"/><Relationship Id="rId5" Type="http://schemas.openxmlformats.org/officeDocument/2006/relationships/image" Target="../media/image4960.png"/><Relationship Id="rId6" Type="http://schemas.openxmlformats.org/officeDocument/2006/relationships/image" Target="../media/image4710.png"/><Relationship Id="rId7" Type="http://schemas.openxmlformats.org/officeDocument/2006/relationships/image" Target="../media/image2320.png"/><Relationship Id="rId8" Type="http://schemas.openxmlformats.org/officeDocument/2006/relationships/image" Target="../media/image2330.png"/><Relationship Id="rId9" Type="http://schemas.openxmlformats.org/officeDocument/2006/relationships/image" Target="../media/image513.png"/></Relationships>
</file>

<file path=ppt/slides/_rels/slide4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10.png"/><Relationship Id="rId3" Type="http://schemas.openxmlformats.org/officeDocument/2006/relationships/image" Target="../media/image5120.png"/><Relationship Id="rId4" Type="http://schemas.openxmlformats.org/officeDocument/2006/relationships/image" Target="../media/image5130.png"/><Relationship Id="rId5" Type="http://schemas.openxmlformats.org/officeDocument/2006/relationships/image" Target="../media/image514.png"/><Relationship Id="rId6" Type="http://schemas.openxmlformats.org/officeDocument/2006/relationships/image" Target="../media/image515.png"/><Relationship Id="rId7" Type="http://schemas.openxmlformats.org/officeDocument/2006/relationships/image" Target="../media/image516.png"/><Relationship Id="rId8" Type="http://schemas.openxmlformats.org/officeDocument/2006/relationships/image" Target="../media/image517.png"/><Relationship Id="rId9" Type="http://schemas.openxmlformats.org/officeDocument/2006/relationships/image" Target="../media/image518.png"/><Relationship Id="rId10" Type="http://schemas.openxmlformats.org/officeDocument/2006/relationships/image" Target="../media/image519.png"/><Relationship Id="rId11" Type="http://schemas.openxmlformats.org/officeDocument/2006/relationships/image" Target="../media/image4710.png"/></Relationships>
</file>

<file path=ppt/slides/_rels/slide4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0.png"/><Relationship Id="rId3" Type="http://schemas.openxmlformats.org/officeDocument/2006/relationships/image" Target="../media/image521.png"/><Relationship Id="rId4" Type="http://schemas.openxmlformats.org/officeDocument/2006/relationships/image" Target="../media/image5130.png"/><Relationship Id="rId5" Type="http://schemas.openxmlformats.org/officeDocument/2006/relationships/image" Target="../media/image514.png"/><Relationship Id="rId6" Type="http://schemas.openxmlformats.org/officeDocument/2006/relationships/image" Target="../media/image515.png"/><Relationship Id="rId7" Type="http://schemas.openxmlformats.org/officeDocument/2006/relationships/image" Target="../media/image516.png"/><Relationship Id="rId8" Type="http://schemas.openxmlformats.org/officeDocument/2006/relationships/image" Target="../media/image517.png"/><Relationship Id="rId9" Type="http://schemas.openxmlformats.org/officeDocument/2006/relationships/image" Target="../media/image518.png"/><Relationship Id="rId10" Type="http://schemas.openxmlformats.org/officeDocument/2006/relationships/image" Target="../media/image4710.png"/><Relationship Id="rId11" Type="http://schemas.openxmlformats.org/officeDocument/2006/relationships/image" Target="../media/image522.png"/></Relationships>
</file>

<file path=ppt/slides/_rels/slide4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3.png"/><Relationship Id="rId3" Type="http://schemas.openxmlformats.org/officeDocument/2006/relationships/image" Target="../media/image524.png"/><Relationship Id="rId4" Type="http://schemas.openxmlformats.org/officeDocument/2006/relationships/image" Target="../media/image5130.png"/><Relationship Id="rId5" Type="http://schemas.openxmlformats.org/officeDocument/2006/relationships/image" Target="../media/image514.png"/><Relationship Id="rId6" Type="http://schemas.openxmlformats.org/officeDocument/2006/relationships/image" Target="../media/image515.png"/><Relationship Id="rId7" Type="http://schemas.openxmlformats.org/officeDocument/2006/relationships/image" Target="../media/image516.png"/><Relationship Id="rId8" Type="http://schemas.openxmlformats.org/officeDocument/2006/relationships/image" Target="../media/image517.png"/><Relationship Id="rId9" Type="http://schemas.openxmlformats.org/officeDocument/2006/relationships/image" Target="../media/image518.png"/><Relationship Id="rId10" Type="http://schemas.openxmlformats.org/officeDocument/2006/relationships/image" Target="../media/image4710.png"/><Relationship Id="rId11" Type="http://schemas.openxmlformats.org/officeDocument/2006/relationships/image" Target="../media/image525.png"/></Relationships>
</file>

<file path=ppt/slides/_rels/slide4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6.png"/><Relationship Id="rId3" Type="http://schemas.openxmlformats.org/officeDocument/2006/relationships/image" Target="../media/image527.png"/><Relationship Id="rId4" Type="http://schemas.openxmlformats.org/officeDocument/2006/relationships/image" Target="../media/image5130.png"/><Relationship Id="rId5" Type="http://schemas.openxmlformats.org/officeDocument/2006/relationships/image" Target="../media/image514.png"/><Relationship Id="rId6" Type="http://schemas.openxmlformats.org/officeDocument/2006/relationships/image" Target="../media/image515.png"/><Relationship Id="rId7" Type="http://schemas.openxmlformats.org/officeDocument/2006/relationships/image" Target="../media/image516.png"/><Relationship Id="rId8" Type="http://schemas.openxmlformats.org/officeDocument/2006/relationships/image" Target="../media/image517.png"/><Relationship Id="rId9" Type="http://schemas.openxmlformats.org/officeDocument/2006/relationships/image" Target="../media/image518.png"/><Relationship Id="rId10" Type="http://schemas.openxmlformats.org/officeDocument/2006/relationships/image" Target="../media/image4710.png"/><Relationship Id="rId11" Type="http://schemas.openxmlformats.org/officeDocument/2006/relationships/image" Target="../media/image528.png"/></Relationships>
</file>

<file path=ppt/slides/_rels/slide4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9.png"/><Relationship Id="rId3" Type="http://schemas.openxmlformats.org/officeDocument/2006/relationships/image" Target="../media/image531.png"/><Relationship Id="rId4" Type="http://schemas.openxmlformats.org/officeDocument/2006/relationships/image" Target="../media/image5130.png"/><Relationship Id="rId5" Type="http://schemas.openxmlformats.org/officeDocument/2006/relationships/image" Target="../media/image514.png"/><Relationship Id="rId6" Type="http://schemas.openxmlformats.org/officeDocument/2006/relationships/image" Target="../media/image515.png"/><Relationship Id="rId7" Type="http://schemas.openxmlformats.org/officeDocument/2006/relationships/image" Target="../media/image516.png"/><Relationship Id="rId8" Type="http://schemas.openxmlformats.org/officeDocument/2006/relationships/image" Target="../media/image517.png"/><Relationship Id="rId9" Type="http://schemas.openxmlformats.org/officeDocument/2006/relationships/image" Target="../media/image518.png"/><Relationship Id="rId10" Type="http://schemas.openxmlformats.org/officeDocument/2006/relationships/image" Target="../media/image4710.png"/><Relationship Id="rId11" Type="http://schemas.openxmlformats.org/officeDocument/2006/relationships/image" Target="../media/image532.png"/></Relationships>
</file>

<file path=ppt/slides/_rels/slide4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3.png"/><Relationship Id="rId3" Type="http://schemas.openxmlformats.org/officeDocument/2006/relationships/image" Target="../media/image534.png"/><Relationship Id="rId4" Type="http://schemas.openxmlformats.org/officeDocument/2006/relationships/image" Target="../media/image5130.png"/><Relationship Id="rId5" Type="http://schemas.openxmlformats.org/officeDocument/2006/relationships/image" Target="../media/image514.png"/><Relationship Id="rId6" Type="http://schemas.openxmlformats.org/officeDocument/2006/relationships/image" Target="../media/image515.png"/><Relationship Id="rId7" Type="http://schemas.openxmlformats.org/officeDocument/2006/relationships/image" Target="../media/image516.png"/><Relationship Id="rId8" Type="http://schemas.openxmlformats.org/officeDocument/2006/relationships/image" Target="../media/image517.png"/><Relationship Id="rId9" Type="http://schemas.openxmlformats.org/officeDocument/2006/relationships/image" Target="../media/image518.png"/><Relationship Id="rId10" Type="http://schemas.openxmlformats.org/officeDocument/2006/relationships/image" Target="../media/image4710.png"/><Relationship Id="rId11" Type="http://schemas.openxmlformats.org/officeDocument/2006/relationships/image" Target="../media/image535.png"/></Relationships>
</file>

<file path=ppt/slides/_rels/slide4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6.png"/><Relationship Id="rId3" Type="http://schemas.openxmlformats.org/officeDocument/2006/relationships/image" Target="../media/image537.png"/><Relationship Id="rId4" Type="http://schemas.openxmlformats.org/officeDocument/2006/relationships/image" Target="../media/image5130.png"/><Relationship Id="rId5" Type="http://schemas.openxmlformats.org/officeDocument/2006/relationships/image" Target="../media/image514.png"/><Relationship Id="rId6" Type="http://schemas.openxmlformats.org/officeDocument/2006/relationships/image" Target="../media/image515.png"/><Relationship Id="rId7" Type="http://schemas.openxmlformats.org/officeDocument/2006/relationships/image" Target="../media/image516.png"/><Relationship Id="rId8" Type="http://schemas.openxmlformats.org/officeDocument/2006/relationships/image" Target="../media/image517.png"/><Relationship Id="rId9" Type="http://schemas.openxmlformats.org/officeDocument/2006/relationships/image" Target="../media/image518.png"/><Relationship Id="rId10" Type="http://schemas.openxmlformats.org/officeDocument/2006/relationships/image" Target="../media/image4710.png"/><Relationship Id="rId11" Type="http://schemas.openxmlformats.org/officeDocument/2006/relationships/image" Target="../media/image535.png"/><Relationship Id="rId12" Type="http://schemas.openxmlformats.org/officeDocument/2006/relationships/image" Target="../media/image538.png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297842" y="1163898"/>
                <a:ext cx="4060955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{1, 2, 3, 5, 4, 7}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2, 3, 5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1, 3, 5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{1, 4, 7}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2, 4, 7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842" y="1163898"/>
                <a:ext cx="4060955" cy="1938992"/>
              </a:xfrm>
              <a:prstGeom prst="rect">
                <a:avLst/>
              </a:prstGeom>
              <a:blipFill>
                <a:blip r:embed="rId4"/>
                <a:stretch>
                  <a:fillRect l="-1201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312587" y="3376113"/>
            <a:ext cx="3962400" cy="2538984"/>
            <a:chOff x="4876800" y="2569464"/>
            <a:chExt cx="3962400" cy="2538984"/>
          </a:xfrm>
        </p:grpSpPr>
        <p:grpSp>
          <p:nvGrpSpPr>
            <p:cNvPr id="14" name="Group 13"/>
            <p:cNvGrpSpPr/>
            <p:nvPr/>
          </p:nvGrpSpPr>
          <p:grpSpPr>
            <a:xfrm>
              <a:off x="4876800" y="2569464"/>
              <a:ext cx="3962400" cy="2538984"/>
              <a:chOff x="4913376" y="2264664"/>
              <a:chExt cx="3962400" cy="2538984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25" name="Oval 24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719734" y="3019338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9734" y="3019338"/>
                    <a:ext cx="38568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/>
                  <p:cNvSpPr/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 2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>
                  <a:xfrm>
                    <a:off x="6715139" y="350777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5139" y="3507777"/>
                    <a:ext cx="385682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4948736" y="4331909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48736" y="4331909"/>
                    <a:ext cx="385682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5377822" y="4646783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7822" y="4646783"/>
                  <a:ext cx="385682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-2430" y="3376113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30" y="3376113"/>
                <a:ext cx="357214" cy="369332"/>
              </a:xfrm>
              <a:prstGeom prst="rect">
                <a:avLst/>
              </a:prstGeom>
              <a:blipFill>
                <a:blip r:embed="rId1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4547808" y="3363762"/>
            <a:ext cx="4284254" cy="2565058"/>
            <a:chOff x="4547160" y="3402926"/>
            <a:chExt cx="4284254" cy="2565058"/>
          </a:xfrm>
        </p:grpSpPr>
        <p:grpSp>
          <p:nvGrpSpPr>
            <p:cNvPr id="28" name="Group 27"/>
            <p:cNvGrpSpPr/>
            <p:nvPr/>
          </p:nvGrpSpPr>
          <p:grpSpPr>
            <a:xfrm>
              <a:off x="4869014" y="3429000"/>
              <a:ext cx="3962400" cy="2538984"/>
              <a:chOff x="4876800" y="2569464"/>
              <a:chExt cx="3962400" cy="2538984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876800" y="2569464"/>
                <a:ext cx="3962400" cy="2538984"/>
                <a:chOff x="4913376" y="2264664"/>
                <a:chExt cx="3962400" cy="2538984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4913376" y="2264664"/>
                  <a:ext cx="3962400" cy="2538984"/>
                  <a:chOff x="4998720" y="2479596"/>
                  <a:chExt cx="3718560" cy="2328672"/>
                </a:xfrm>
              </p:grpSpPr>
              <p:sp>
                <p:nvSpPr>
                  <p:cNvPr id="39" name="Oval 38"/>
                  <p:cNvSpPr/>
                  <p:nvPr/>
                </p:nvSpPr>
                <p:spPr>
                  <a:xfrm>
                    <a:off x="6589776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" name="Oval 39"/>
                  <p:cNvSpPr/>
                  <p:nvPr/>
                </p:nvSpPr>
                <p:spPr>
                  <a:xfrm>
                    <a:off x="5254752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Rectangle 40"/>
                  <p:cNvSpPr/>
                  <p:nvPr/>
                </p:nvSpPr>
                <p:spPr>
                  <a:xfrm>
                    <a:off x="4998720" y="2479596"/>
                    <a:ext cx="3718560" cy="232867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Rectangle 31"/>
                    <p:cNvSpPr/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3" name="Rectangle 32"/>
                    <p:cNvSpPr/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Rectangle 1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7" name="Rectangle 1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781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Rectangle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Rectangle 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952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8" name="Rectangle 3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Rectangle 29"/>
                  <p:cNvSpPr/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4547160" y="3402926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7160" y="3402926"/>
                  <a:ext cx="357214" cy="369332"/>
                </a:xfrm>
                <a:prstGeom prst="rect">
                  <a:avLst/>
                </a:prstGeom>
                <a:blipFill>
                  <a:blip r:embed="rId20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2563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808124" y="1161860"/>
                <a:ext cx="3167308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{1, 2, 3, 4, 5, 7}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3, 5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{1, 2, 3, 5}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2, 3, 4, 5, 7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124" y="1161860"/>
                <a:ext cx="3167308" cy="2308324"/>
              </a:xfrm>
              <a:prstGeom prst="rect">
                <a:avLst/>
              </a:prstGeom>
              <a:blipFill>
                <a:blip r:embed="rId4"/>
                <a:stretch>
                  <a:fillRect l="-1734" b="-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300457" y="3607074"/>
            <a:ext cx="3962400" cy="2538984"/>
            <a:chOff x="4876800" y="2569464"/>
            <a:chExt cx="3962400" cy="2538984"/>
          </a:xfrm>
        </p:grpSpPr>
        <p:grpSp>
          <p:nvGrpSpPr>
            <p:cNvPr id="14" name="Group 13"/>
            <p:cNvGrpSpPr/>
            <p:nvPr/>
          </p:nvGrpSpPr>
          <p:grpSpPr>
            <a:xfrm>
              <a:off x="4876800" y="2569464"/>
              <a:ext cx="3962400" cy="2538984"/>
              <a:chOff x="4913376" y="2264664"/>
              <a:chExt cx="3962400" cy="2538984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25" name="Oval 24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719734" y="3019338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9734" y="3019338"/>
                    <a:ext cx="38568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/>
                  <p:cNvSpPr/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 2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>
                  <a:xfrm>
                    <a:off x="6715139" y="350777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5139" y="3507777"/>
                    <a:ext cx="385682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4948736" y="4331909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48736" y="4331909"/>
                    <a:ext cx="385682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5377822" y="4646783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7822" y="4646783"/>
                  <a:ext cx="385682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-2442" y="3586679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42" y="3586679"/>
                <a:ext cx="357214" cy="369332"/>
              </a:xfrm>
              <a:prstGeom prst="rect">
                <a:avLst/>
              </a:prstGeom>
              <a:blipFill>
                <a:blip r:embed="rId1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4535678" y="3607596"/>
            <a:ext cx="4299179" cy="2549305"/>
            <a:chOff x="4535678" y="3586679"/>
            <a:chExt cx="4299179" cy="2549305"/>
          </a:xfrm>
        </p:grpSpPr>
        <p:grpSp>
          <p:nvGrpSpPr>
            <p:cNvPr id="28" name="Group 27"/>
            <p:cNvGrpSpPr/>
            <p:nvPr/>
          </p:nvGrpSpPr>
          <p:grpSpPr>
            <a:xfrm>
              <a:off x="4872457" y="3597000"/>
              <a:ext cx="3962400" cy="2538984"/>
              <a:chOff x="4876800" y="2569464"/>
              <a:chExt cx="3962400" cy="2538984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876800" y="2569464"/>
                <a:ext cx="3962400" cy="2538984"/>
                <a:chOff x="4913376" y="2264664"/>
                <a:chExt cx="3962400" cy="2538984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4913376" y="2264664"/>
                  <a:ext cx="3962400" cy="2538984"/>
                  <a:chOff x="4998720" y="2479596"/>
                  <a:chExt cx="3718560" cy="2328672"/>
                </a:xfrm>
              </p:grpSpPr>
              <p:sp>
                <p:nvSpPr>
                  <p:cNvPr id="39" name="Oval 38"/>
                  <p:cNvSpPr/>
                  <p:nvPr/>
                </p:nvSpPr>
                <p:spPr>
                  <a:xfrm>
                    <a:off x="6589776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" name="Oval 39"/>
                  <p:cNvSpPr/>
                  <p:nvPr/>
                </p:nvSpPr>
                <p:spPr>
                  <a:xfrm>
                    <a:off x="5254752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Rectangle 40"/>
                  <p:cNvSpPr/>
                  <p:nvPr/>
                </p:nvSpPr>
                <p:spPr>
                  <a:xfrm>
                    <a:off x="4998720" y="2479596"/>
                    <a:ext cx="3718560" cy="232867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Rectangle 31"/>
                    <p:cNvSpPr/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3" name="Rectangle 32"/>
                    <p:cNvSpPr/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Rectangle 1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7" name="Rectangle 1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781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Rectangle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Rectangle 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952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8" name="Rectangle 3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Rectangle 29"/>
                  <p:cNvSpPr/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>
                <a:xfrm>
                  <a:off x="4535678" y="3586679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5678" y="3586679"/>
                  <a:ext cx="357214" cy="369332"/>
                </a:xfrm>
                <a:prstGeom prst="rect">
                  <a:avLst/>
                </a:prstGeom>
                <a:blipFill>
                  <a:blip r:embed="rId20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9274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327679" y="3607481"/>
            <a:ext cx="3962400" cy="2538984"/>
            <a:chOff x="4876800" y="2569464"/>
            <a:chExt cx="3962400" cy="2538984"/>
          </a:xfrm>
        </p:grpSpPr>
        <p:grpSp>
          <p:nvGrpSpPr>
            <p:cNvPr id="14" name="Group 13"/>
            <p:cNvGrpSpPr/>
            <p:nvPr/>
          </p:nvGrpSpPr>
          <p:grpSpPr>
            <a:xfrm>
              <a:off x="4876800" y="2569464"/>
              <a:ext cx="3962400" cy="2538984"/>
              <a:chOff x="4913376" y="2264664"/>
              <a:chExt cx="3962400" cy="2538984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25" name="Oval 24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952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719734" y="3019338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9734" y="3019338"/>
                    <a:ext cx="38568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/>
                  <p:cNvSpPr/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 2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>
                  <a:xfrm>
                    <a:off x="6715139" y="350777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5139" y="3507777"/>
                    <a:ext cx="385682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4948736" y="4331909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48736" y="4331909"/>
                    <a:ext cx="385682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5377822" y="4646783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7822" y="4646783"/>
                  <a:ext cx="385682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793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5558182" y="825416"/>
                <a:ext cx="3167308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True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True</a:t>
                </a:r>
              </a:p>
              <a:p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False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False</a:t>
                </a:r>
              </a:p>
              <a:p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True</a:t>
                </a: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182" y="825416"/>
                <a:ext cx="3167308" cy="2308324"/>
              </a:xfrm>
              <a:prstGeom prst="rect">
                <a:avLst/>
              </a:prstGeom>
              <a:blipFill>
                <a:blip r:embed="rId12"/>
                <a:stretch>
                  <a:fillRect l="-3083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-29535" y="3523485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535" y="3523485"/>
                <a:ext cx="357214" cy="369332"/>
              </a:xfrm>
              <a:prstGeom prst="rect">
                <a:avLst/>
              </a:prstGeom>
              <a:blipFill>
                <a:blip r:embed="rId1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4551990" y="3587592"/>
            <a:ext cx="4310089" cy="2562973"/>
            <a:chOff x="4551990" y="3587592"/>
            <a:chExt cx="4310089" cy="2562973"/>
          </a:xfrm>
        </p:grpSpPr>
        <p:grpSp>
          <p:nvGrpSpPr>
            <p:cNvPr id="28" name="Group 27"/>
            <p:cNvGrpSpPr/>
            <p:nvPr/>
          </p:nvGrpSpPr>
          <p:grpSpPr>
            <a:xfrm>
              <a:off x="4899679" y="3611581"/>
              <a:ext cx="3962400" cy="2538984"/>
              <a:chOff x="4876800" y="2569464"/>
              <a:chExt cx="3962400" cy="2538984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876800" y="2569464"/>
                <a:ext cx="3962400" cy="2538984"/>
                <a:chOff x="4913376" y="2264664"/>
                <a:chExt cx="3962400" cy="2538984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4913376" y="2264664"/>
                  <a:ext cx="3962400" cy="2538984"/>
                  <a:chOff x="4998720" y="2479596"/>
                  <a:chExt cx="3718560" cy="2328672"/>
                </a:xfrm>
              </p:grpSpPr>
              <p:sp>
                <p:nvSpPr>
                  <p:cNvPr id="39" name="Oval 38"/>
                  <p:cNvSpPr/>
                  <p:nvPr/>
                </p:nvSpPr>
                <p:spPr>
                  <a:xfrm>
                    <a:off x="6589776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" name="Oval 39"/>
                  <p:cNvSpPr/>
                  <p:nvPr/>
                </p:nvSpPr>
                <p:spPr>
                  <a:xfrm>
                    <a:off x="5254752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Rectangle 40"/>
                  <p:cNvSpPr/>
                  <p:nvPr/>
                </p:nvSpPr>
                <p:spPr>
                  <a:xfrm>
                    <a:off x="4998720" y="2479596"/>
                    <a:ext cx="3718560" cy="232867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Rectangle 31"/>
                    <p:cNvSpPr/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3" name="Rectangle 32"/>
                    <p:cNvSpPr/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Rectangle 1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7" name="Rectangle 1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781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Rectangle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Rectangle 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952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8" name="Rectangle 3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Rectangle 29"/>
                  <p:cNvSpPr/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>
                <a:xfrm>
                  <a:off x="4551990" y="3587592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1990" y="3587592"/>
                  <a:ext cx="357214" cy="369332"/>
                </a:xfrm>
                <a:prstGeom prst="rect">
                  <a:avLst/>
                </a:prstGeom>
                <a:blipFill>
                  <a:blip r:embed="rId20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5635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2" grpId="0"/>
    </p:bld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205108" y="1200155"/>
                <a:ext cx="3938892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1, 2, 4, 6, 8, 10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2, 4, 6, 8, 10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4, 8}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1, 2, 6, 10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108" y="1200155"/>
                <a:ext cx="3938892" cy="1938992"/>
              </a:xfrm>
              <a:prstGeom prst="rect">
                <a:avLst/>
              </a:prstGeom>
              <a:blipFill>
                <a:blip r:embed="rId4"/>
                <a:stretch>
                  <a:fillRect l="-1393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333706" y="3135020"/>
            <a:ext cx="3962400" cy="3519160"/>
            <a:chOff x="324249" y="1482522"/>
            <a:chExt cx="3962400" cy="3519160"/>
          </a:xfrm>
        </p:grpSpPr>
        <p:grpSp>
          <p:nvGrpSpPr>
            <p:cNvPr id="42" name="Group 41"/>
            <p:cNvGrpSpPr/>
            <p:nvPr/>
          </p:nvGrpSpPr>
          <p:grpSpPr>
            <a:xfrm>
              <a:off x="324249" y="1482522"/>
              <a:ext cx="3962400" cy="3519160"/>
              <a:chOff x="4876800" y="2393960"/>
              <a:chExt cx="3962400" cy="351916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5428588" y="2592134"/>
                <a:ext cx="2922932" cy="300399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876800" y="2393960"/>
                <a:ext cx="3962400" cy="35191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5656979" y="259956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7" name="Rectangle 4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56979" y="2599564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7" name="Oval 46"/>
              <p:cNvSpPr/>
              <p:nvPr/>
            </p:nvSpPr>
            <p:spPr>
              <a:xfrm>
                <a:off x="6632507" y="4153540"/>
                <a:ext cx="1178624" cy="121310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/>
                  <p:cNvSpPr/>
                  <p:nvPr/>
                </p:nvSpPr>
                <p:spPr>
                  <a:xfrm>
                    <a:off x="6608182" y="3968874"/>
                    <a:ext cx="311005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08182" y="3968874"/>
                    <a:ext cx="311005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588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Rectangle 49"/>
                  <p:cNvSpPr/>
                  <p:nvPr/>
                </p:nvSpPr>
                <p:spPr>
                  <a:xfrm>
                    <a:off x="6195776" y="313150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0" name="Rectangle 4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95776" y="3131507"/>
                    <a:ext cx="38568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>
                  <a:xfrm>
                    <a:off x="5002276" y="3129825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02276" y="3129825"/>
                    <a:ext cx="38568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>
                <a:xfrm>
                  <a:off x="2366636" y="2230567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6636" y="2230567"/>
                  <a:ext cx="385682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793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>
                <a:xfrm>
                  <a:off x="2286000" y="3842266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0" y="3842266"/>
                  <a:ext cx="385682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95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>
                <a:xfrm>
                  <a:off x="2523346" y="3281514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3346" y="3281514"/>
                  <a:ext cx="385682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2772290" y="3848654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2290" y="3848654"/>
                  <a:ext cx="385682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781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589412" y="3118209"/>
            <a:ext cx="4284790" cy="3535807"/>
            <a:chOff x="4654494" y="1465875"/>
            <a:chExt cx="4284790" cy="3535807"/>
          </a:xfrm>
        </p:grpSpPr>
        <p:grpSp>
          <p:nvGrpSpPr>
            <p:cNvPr id="67" name="Group 66"/>
            <p:cNvGrpSpPr/>
            <p:nvPr/>
          </p:nvGrpSpPr>
          <p:grpSpPr>
            <a:xfrm>
              <a:off x="4654494" y="1465875"/>
              <a:ext cx="4284790" cy="3535807"/>
              <a:chOff x="1859" y="1465875"/>
              <a:chExt cx="4284790" cy="3535807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1859" y="1465875"/>
                <a:ext cx="4284790" cy="3535807"/>
                <a:chOff x="4554410" y="2377313"/>
                <a:chExt cx="4284790" cy="3535807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5428588" y="2592134"/>
                  <a:ext cx="2922932" cy="300399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4876800" y="2393960"/>
                  <a:ext cx="3962400" cy="351916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Rectangle 74"/>
                    <p:cNvSpPr/>
                    <p:nvPr/>
                  </p:nvSpPr>
                  <p:spPr>
                    <a:xfrm>
                      <a:off x="4554410" y="2377313"/>
                      <a:ext cx="35721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Rectangle 7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54410" y="2377313"/>
                      <a:ext cx="357214" cy="369332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b="-1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ectangle 75"/>
                    <p:cNvSpPr/>
                    <p:nvPr/>
                  </p:nvSpPr>
                  <p:spPr>
                    <a:xfrm>
                      <a:off x="5656979" y="2599564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7" name="Rectangle 4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56979" y="2599564"/>
                      <a:ext cx="38568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7" name="Oval 76"/>
                <p:cNvSpPr/>
                <p:nvPr/>
              </p:nvSpPr>
              <p:spPr>
                <a:xfrm>
                  <a:off x="6632507" y="4153540"/>
                  <a:ext cx="1178624" cy="121310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Rectangle 77"/>
                    <p:cNvSpPr/>
                    <p:nvPr/>
                  </p:nvSpPr>
                  <p:spPr>
                    <a:xfrm>
                      <a:off x="6608182" y="3968874"/>
                      <a:ext cx="311005" cy="3693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Rectangle 4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08182" y="3968874"/>
                      <a:ext cx="311005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588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Rectangle 78"/>
                    <p:cNvSpPr/>
                    <p:nvPr/>
                  </p:nvSpPr>
                  <p:spPr>
                    <a:xfrm>
                      <a:off x="6195776" y="3131507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9" name="Rectangle 7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95776" y="3131507"/>
                      <a:ext cx="385682" cy="461665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Rectangle 79"/>
                    <p:cNvSpPr/>
                    <p:nvPr/>
                  </p:nvSpPr>
                  <p:spPr>
                    <a:xfrm>
                      <a:off x="5002276" y="3129825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0" name="Rectangle 7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002276" y="3129825"/>
                      <a:ext cx="385682" cy="461665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781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ectangle 68"/>
                  <p:cNvSpPr/>
                  <p:nvPr/>
                </p:nvSpPr>
                <p:spPr>
                  <a:xfrm>
                    <a:off x="2366636" y="223056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9" name="Rectangle 6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6636" y="2230567"/>
                    <a:ext cx="385682" cy="46166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>
                  <a:xfrm>
                    <a:off x="2788461" y="3678134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88461" y="3678134"/>
                    <a:ext cx="385682" cy="46166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ectangle 70"/>
                  <p:cNvSpPr/>
                  <p:nvPr/>
                </p:nvSpPr>
                <p:spPr>
                  <a:xfrm>
                    <a:off x="2318343" y="3658469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1" name="Rectangle 7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8343" y="3658469"/>
                    <a:ext cx="385682" cy="461665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Rectangle 80"/>
                <p:cNvSpPr/>
                <p:nvPr/>
              </p:nvSpPr>
              <p:spPr>
                <a:xfrm>
                  <a:off x="7561663" y="2563999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1" name="Rectangle 8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1663" y="2563999"/>
                  <a:ext cx="385682" cy="461665"/>
                </a:xfrm>
                <a:prstGeom prst="rect">
                  <a:avLst/>
                </a:prstGeom>
                <a:blipFill>
                  <a:blip r:embed="rId19"/>
                  <a:stretch>
                    <a:fillRect l="-30159" r="-1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-6095" y="3206721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95" y="3206721"/>
                <a:ext cx="357214" cy="369332"/>
              </a:xfrm>
              <a:prstGeom prst="rect">
                <a:avLst/>
              </a:prstGeom>
              <a:blipFill>
                <a:blip r:embed="rId2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749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13120" y="1200155"/>
                <a:ext cx="323088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1, 2, 4, 6, 8, 10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4, 8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2, 4, 6, 8, 10}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2, 6, 10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1, 2, 4, 6, 8, 10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120" y="1200155"/>
                <a:ext cx="3230880" cy="1938992"/>
              </a:xfrm>
              <a:prstGeom prst="rect">
                <a:avLst/>
              </a:prstGeom>
              <a:blipFill>
                <a:blip r:embed="rId4"/>
                <a:stretch>
                  <a:fillRect l="-1509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333706" y="3135020"/>
            <a:ext cx="3962400" cy="3519160"/>
            <a:chOff x="324249" y="1482522"/>
            <a:chExt cx="3962400" cy="3519160"/>
          </a:xfrm>
        </p:grpSpPr>
        <p:grpSp>
          <p:nvGrpSpPr>
            <p:cNvPr id="42" name="Group 41"/>
            <p:cNvGrpSpPr/>
            <p:nvPr/>
          </p:nvGrpSpPr>
          <p:grpSpPr>
            <a:xfrm>
              <a:off x="324249" y="1482522"/>
              <a:ext cx="3962400" cy="3519160"/>
              <a:chOff x="4876800" y="2393960"/>
              <a:chExt cx="3962400" cy="351916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5428588" y="2592134"/>
                <a:ext cx="2922932" cy="300399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876800" y="2393960"/>
                <a:ext cx="3962400" cy="35191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5656979" y="259956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7" name="Rectangle 4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56979" y="2599564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7" name="Oval 46"/>
              <p:cNvSpPr/>
              <p:nvPr/>
            </p:nvSpPr>
            <p:spPr>
              <a:xfrm>
                <a:off x="6632507" y="4153540"/>
                <a:ext cx="1178624" cy="121310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/>
                  <p:cNvSpPr/>
                  <p:nvPr/>
                </p:nvSpPr>
                <p:spPr>
                  <a:xfrm>
                    <a:off x="6608182" y="3968874"/>
                    <a:ext cx="311005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08182" y="3968874"/>
                    <a:ext cx="311005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588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Rectangle 49"/>
                  <p:cNvSpPr/>
                  <p:nvPr/>
                </p:nvSpPr>
                <p:spPr>
                  <a:xfrm>
                    <a:off x="6195776" y="313150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0" name="Rectangle 4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95776" y="3131507"/>
                    <a:ext cx="38568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>
                  <a:xfrm>
                    <a:off x="5002276" y="3129825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02276" y="3129825"/>
                    <a:ext cx="38568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>
                <a:xfrm>
                  <a:off x="2366636" y="2230567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6636" y="2230567"/>
                  <a:ext cx="385682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793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>
                <a:xfrm>
                  <a:off x="2286000" y="3842266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0" y="3842266"/>
                  <a:ext cx="385682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95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>
                <a:xfrm>
                  <a:off x="2523346" y="3281514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3346" y="3281514"/>
                  <a:ext cx="385682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2772290" y="3848654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2290" y="3848654"/>
                  <a:ext cx="385682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781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612630" y="3132341"/>
            <a:ext cx="4261572" cy="3521675"/>
            <a:chOff x="4677712" y="1480007"/>
            <a:chExt cx="4261572" cy="3521675"/>
          </a:xfrm>
        </p:grpSpPr>
        <p:grpSp>
          <p:nvGrpSpPr>
            <p:cNvPr id="67" name="Group 66"/>
            <p:cNvGrpSpPr/>
            <p:nvPr/>
          </p:nvGrpSpPr>
          <p:grpSpPr>
            <a:xfrm>
              <a:off x="4677712" y="1480007"/>
              <a:ext cx="4261572" cy="3521675"/>
              <a:chOff x="25077" y="1480007"/>
              <a:chExt cx="4261572" cy="3521675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25077" y="1480007"/>
                <a:ext cx="4261572" cy="3521675"/>
                <a:chOff x="4577628" y="2391445"/>
                <a:chExt cx="4261572" cy="3521675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5428588" y="2592134"/>
                  <a:ext cx="2922932" cy="300399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4876800" y="2393960"/>
                  <a:ext cx="3962400" cy="351916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Rectangle 74"/>
                    <p:cNvSpPr/>
                    <p:nvPr/>
                  </p:nvSpPr>
                  <p:spPr>
                    <a:xfrm>
                      <a:off x="4577628" y="2391445"/>
                      <a:ext cx="35721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Rectangle 7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77628" y="2391445"/>
                      <a:ext cx="357214" cy="369332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b="-1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ectangle 75"/>
                    <p:cNvSpPr/>
                    <p:nvPr/>
                  </p:nvSpPr>
                  <p:spPr>
                    <a:xfrm>
                      <a:off x="5656979" y="2599564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7" name="Rectangle 4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56979" y="2599564"/>
                      <a:ext cx="38568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7" name="Oval 76"/>
                <p:cNvSpPr/>
                <p:nvPr/>
              </p:nvSpPr>
              <p:spPr>
                <a:xfrm>
                  <a:off x="6632507" y="4153540"/>
                  <a:ext cx="1178624" cy="121310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Rectangle 77"/>
                    <p:cNvSpPr/>
                    <p:nvPr/>
                  </p:nvSpPr>
                  <p:spPr>
                    <a:xfrm>
                      <a:off x="6608182" y="3968874"/>
                      <a:ext cx="311005" cy="3693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Rectangle 4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08182" y="3968874"/>
                      <a:ext cx="311005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588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Rectangle 78"/>
                    <p:cNvSpPr/>
                    <p:nvPr/>
                  </p:nvSpPr>
                  <p:spPr>
                    <a:xfrm>
                      <a:off x="6195776" y="3131507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9" name="Rectangle 7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95776" y="3131507"/>
                      <a:ext cx="385682" cy="461665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Rectangle 79"/>
                    <p:cNvSpPr/>
                    <p:nvPr/>
                  </p:nvSpPr>
                  <p:spPr>
                    <a:xfrm>
                      <a:off x="5002276" y="3129825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0" name="Rectangle 7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002276" y="3129825"/>
                      <a:ext cx="385682" cy="461665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781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ectangle 68"/>
                  <p:cNvSpPr/>
                  <p:nvPr/>
                </p:nvSpPr>
                <p:spPr>
                  <a:xfrm>
                    <a:off x="2366636" y="223056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9" name="Rectangle 6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6636" y="2230567"/>
                    <a:ext cx="385682" cy="46166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>
                  <a:xfrm>
                    <a:off x="2788461" y="3678134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88461" y="3678134"/>
                    <a:ext cx="385682" cy="46166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ectangle 70"/>
                  <p:cNvSpPr/>
                  <p:nvPr/>
                </p:nvSpPr>
                <p:spPr>
                  <a:xfrm>
                    <a:off x="2318343" y="3658469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1" name="Rectangle 7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8343" y="3658469"/>
                    <a:ext cx="385682" cy="461665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Rectangle 80"/>
                <p:cNvSpPr/>
                <p:nvPr/>
              </p:nvSpPr>
              <p:spPr>
                <a:xfrm>
                  <a:off x="7561663" y="2563999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1" name="Rectangle 8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1663" y="2563999"/>
                  <a:ext cx="385682" cy="461665"/>
                </a:xfrm>
                <a:prstGeom prst="rect">
                  <a:avLst/>
                </a:prstGeom>
                <a:blipFill>
                  <a:blip r:embed="rId19"/>
                  <a:stretch>
                    <a:fillRect l="-30159" r="-1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-6095" y="3206721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95" y="3206721"/>
                <a:ext cx="357214" cy="369332"/>
              </a:xfrm>
              <a:prstGeom prst="rect">
                <a:avLst/>
              </a:prstGeom>
              <a:blipFill>
                <a:blip r:embed="rId2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717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5531590" y="825047"/>
            <a:ext cx="323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True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True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True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33706" y="3135020"/>
            <a:ext cx="3962400" cy="3519160"/>
            <a:chOff x="324249" y="1482522"/>
            <a:chExt cx="3962400" cy="3519160"/>
          </a:xfrm>
        </p:grpSpPr>
        <p:grpSp>
          <p:nvGrpSpPr>
            <p:cNvPr id="42" name="Group 41"/>
            <p:cNvGrpSpPr/>
            <p:nvPr/>
          </p:nvGrpSpPr>
          <p:grpSpPr>
            <a:xfrm>
              <a:off x="324249" y="1482522"/>
              <a:ext cx="3962400" cy="3519160"/>
              <a:chOff x="4876800" y="2393960"/>
              <a:chExt cx="3962400" cy="351916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5428588" y="2592134"/>
                <a:ext cx="2922932" cy="300399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876800" y="2393960"/>
                <a:ext cx="3962400" cy="35191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5656979" y="259956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7" name="Rectangle 4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56979" y="2599564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7" name="Oval 46"/>
              <p:cNvSpPr/>
              <p:nvPr/>
            </p:nvSpPr>
            <p:spPr>
              <a:xfrm>
                <a:off x="6632507" y="4153540"/>
                <a:ext cx="1178624" cy="121310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/>
                  <p:cNvSpPr/>
                  <p:nvPr/>
                </p:nvSpPr>
                <p:spPr>
                  <a:xfrm>
                    <a:off x="6608182" y="3968874"/>
                    <a:ext cx="311005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08182" y="3968874"/>
                    <a:ext cx="311005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588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Rectangle 49"/>
                  <p:cNvSpPr/>
                  <p:nvPr/>
                </p:nvSpPr>
                <p:spPr>
                  <a:xfrm>
                    <a:off x="6195776" y="313150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0" name="Rectangle 4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95776" y="3131507"/>
                    <a:ext cx="38568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>
                  <a:xfrm>
                    <a:off x="5002276" y="3129825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02276" y="3129825"/>
                    <a:ext cx="38568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>
                <a:xfrm>
                  <a:off x="2366636" y="2230567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6636" y="2230567"/>
                  <a:ext cx="385682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793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>
                <a:xfrm>
                  <a:off x="2286000" y="3842266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0" y="3842266"/>
                  <a:ext cx="385682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95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>
                <a:xfrm>
                  <a:off x="2523346" y="3281514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3346" y="3281514"/>
                  <a:ext cx="385682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2772290" y="3848654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2290" y="3848654"/>
                  <a:ext cx="385682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781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554588" y="3134856"/>
            <a:ext cx="4319614" cy="3519160"/>
            <a:chOff x="4619670" y="1482522"/>
            <a:chExt cx="4319614" cy="3519160"/>
          </a:xfrm>
        </p:grpSpPr>
        <p:grpSp>
          <p:nvGrpSpPr>
            <p:cNvPr id="67" name="Group 66"/>
            <p:cNvGrpSpPr/>
            <p:nvPr/>
          </p:nvGrpSpPr>
          <p:grpSpPr>
            <a:xfrm>
              <a:off x="4619670" y="1482522"/>
              <a:ext cx="4319614" cy="3519160"/>
              <a:chOff x="-32965" y="1482522"/>
              <a:chExt cx="4319614" cy="3519160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-32965" y="1482522"/>
                <a:ext cx="4319614" cy="3519160"/>
                <a:chOff x="4519586" y="2393960"/>
                <a:chExt cx="4319614" cy="3519160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5428588" y="2592134"/>
                  <a:ext cx="2922932" cy="300399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4876800" y="2393960"/>
                  <a:ext cx="3962400" cy="351916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Rectangle 74"/>
                    <p:cNvSpPr/>
                    <p:nvPr/>
                  </p:nvSpPr>
                  <p:spPr>
                    <a:xfrm>
                      <a:off x="4519586" y="2414898"/>
                      <a:ext cx="35721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Rectangle 7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19586" y="2414898"/>
                      <a:ext cx="357214" cy="369332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b="-1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ectangle 75"/>
                    <p:cNvSpPr/>
                    <p:nvPr/>
                  </p:nvSpPr>
                  <p:spPr>
                    <a:xfrm>
                      <a:off x="5656979" y="2599564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7" name="Rectangle 4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56979" y="2599564"/>
                      <a:ext cx="38568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7" name="Oval 76"/>
                <p:cNvSpPr/>
                <p:nvPr/>
              </p:nvSpPr>
              <p:spPr>
                <a:xfrm>
                  <a:off x="6632507" y="4153540"/>
                  <a:ext cx="1178624" cy="121310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Rectangle 77"/>
                    <p:cNvSpPr/>
                    <p:nvPr/>
                  </p:nvSpPr>
                  <p:spPr>
                    <a:xfrm>
                      <a:off x="6608182" y="3968874"/>
                      <a:ext cx="311005" cy="3693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Rectangle 4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08182" y="3968874"/>
                      <a:ext cx="311005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588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Rectangle 78"/>
                    <p:cNvSpPr/>
                    <p:nvPr/>
                  </p:nvSpPr>
                  <p:spPr>
                    <a:xfrm>
                      <a:off x="6195776" y="3131507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9" name="Rectangle 7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95776" y="3131507"/>
                      <a:ext cx="385682" cy="461665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Rectangle 79"/>
                    <p:cNvSpPr/>
                    <p:nvPr/>
                  </p:nvSpPr>
                  <p:spPr>
                    <a:xfrm>
                      <a:off x="5002276" y="3129825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0" name="Rectangle 7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002276" y="3129825"/>
                      <a:ext cx="385682" cy="461665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781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ectangle 68"/>
                  <p:cNvSpPr/>
                  <p:nvPr/>
                </p:nvSpPr>
                <p:spPr>
                  <a:xfrm>
                    <a:off x="2366636" y="223056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9" name="Rectangle 6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6636" y="2230567"/>
                    <a:ext cx="385682" cy="46166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>
                  <a:xfrm>
                    <a:off x="2788461" y="3678134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88461" y="3678134"/>
                    <a:ext cx="385682" cy="46166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ectangle 70"/>
                  <p:cNvSpPr/>
                  <p:nvPr/>
                </p:nvSpPr>
                <p:spPr>
                  <a:xfrm>
                    <a:off x="2318343" y="3658469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1" name="Rectangle 7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8343" y="3658469"/>
                    <a:ext cx="385682" cy="461665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Rectangle 80"/>
                <p:cNvSpPr/>
                <p:nvPr/>
              </p:nvSpPr>
              <p:spPr>
                <a:xfrm>
                  <a:off x="7561663" y="2563999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1" name="Rectangle 8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1663" y="2563999"/>
                  <a:ext cx="385682" cy="461665"/>
                </a:xfrm>
                <a:prstGeom prst="rect">
                  <a:avLst/>
                </a:prstGeom>
                <a:blipFill>
                  <a:blip r:embed="rId19"/>
                  <a:stretch>
                    <a:fillRect l="-30159" r="-1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-6095" y="3206721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95" y="3206721"/>
                <a:ext cx="357214" cy="369332"/>
              </a:xfrm>
              <a:prstGeom prst="rect">
                <a:avLst/>
              </a:prstGeom>
              <a:blipFill>
                <a:blip r:embed="rId2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996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5531590" y="784493"/>
            <a:ext cx="323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True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True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6095" y="3135020"/>
            <a:ext cx="4302201" cy="3519160"/>
            <a:chOff x="-15552" y="1482522"/>
            <a:chExt cx="4302201" cy="3519160"/>
          </a:xfrm>
        </p:grpSpPr>
        <p:grpSp>
          <p:nvGrpSpPr>
            <p:cNvPr id="42" name="Group 41"/>
            <p:cNvGrpSpPr/>
            <p:nvPr/>
          </p:nvGrpSpPr>
          <p:grpSpPr>
            <a:xfrm>
              <a:off x="-15552" y="1482522"/>
              <a:ext cx="4302201" cy="3519160"/>
              <a:chOff x="4536999" y="2393960"/>
              <a:chExt cx="4302201" cy="351916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5428588" y="2592134"/>
                <a:ext cx="2922932" cy="300399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876800" y="2393960"/>
                <a:ext cx="3962400" cy="35191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/>
                  <p:cNvSpPr/>
                  <p:nvPr/>
                </p:nvSpPr>
                <p:spPr>
                  <a:xfrm>
                    <a:off x="4536999" y="2465661"/>
                    <a:ext cx="35721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5" name="Rectangle 4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36999" y="2465661"/>
                    <a:ext cx="357214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1311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5656979" y="259956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7" name="Rectangle 4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56979" y="2599564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7" name="Oval 46"/>
              <p:cNvSpPr/>
              <p:nvPr/>
            </p:nvSpPr>
            <p:spPr>
              <a:xfrm>
                <a:off x="6632507" y="4153540"/>
                <a:ext cx="1178624" cy="121310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/>
                  <p:cNvSpPr/>
                  <p:nvPr/>
                </p:nvSpPr>
                <p:spPr>
                  <a:xfrm>
                    <a:off x="6608182" y="3968874"/>
                    <a:ext cx="311005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08182" y="3968874"/>
                    <a:ext cx="311005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588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Rectangle 49"/>
                  <p:cNvSpPr/>
                  <p:nvPr/>
                </p:nvSpPr>
                <p:spPr>
                  <a:xfrm>
                    <a:off x="6195776" y="313150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0" name="Rectangle 4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95776" y="3131507"/>
                    <a:ext cx="38568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>
                  <a:xfrm>
                    <a:off x="5002276" y="3129825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02276" y="3129825"/>
                    <a:ext cx="38568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>
                <a:xfrm>
                  <a:off x="2366636" y="2230567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6636" y="2230567"/>
                  <a:ext cx="385682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793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>
                <a:xfrm>
                  <a:off x="2286000" y="3842266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0" y="3842266"/>
                  <a:ext cx="385682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95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>
                <a:xfrm>
                  <a:off x="2523346" y="3281514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3346" y="3281514"/>
                  <a:ext cx="385682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2772290" y="3848654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2290" y="3848654"/>
                  <a:ext cx="385682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781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597293" y="3134856"/>
            <a:ext cx="4276909" cy="3519160"/>
            <a:chOff x="4662375" y="1482522"/>
            <a:chExt cx="4276909" cy="3519160"/>
          </a:xfrm>
        </p:grpSpPr>
        <p:grpSp>
          <p:nvGrpSpPr>
            <p:cNvPr id="67" name="Group 66"/>
            <p:cNvGrpSpPr/>
            <p:nvPr/>
          </p:nvGrpSpPr>
          <p:grpSpPr>
            <a:xfrm>
              <a:off x="4662375" y="1482522"/>
              <a:ext cx="4276909" cy="3519160"/>
              <a:chOff x="9740" y="1482522"/>
              <a:chExt cx="4276909" cy="3519160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9740" y="1482522"/>
                <a:ext cx="4276909" cy="3519160"/>
                <a:chOff x="4562291" y="2393960"/>
                <a:chExt cx="4276909" cy="3519160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5428588" y="2592134"/>
                  <a:ext cx="2922932" cy="300399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4876800" y="2393960"/>
                  <a:ext cx="3962400" cy="351916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Rectangle 74"/>
                    <p:cNvSpPr/>
                    <p:nvPr/>
                  </p:nvSpPr>
                  <p:spPr>
                    <a:xfrm>
                      <a:off x="4562291" y="2465825"/>
                      <a:ext cx="35721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5" name="Rectangle 7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62291" y="2465825"/>
                      <a:ext cx="357214" cy="369332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b="-131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ectangle 75"/>
                    <p:cNvSpPr/>
                    <p:nvPr/>
                  </p:nvSpPr>
                  <p:spPr>
                    <a:xfrm>
                      <a:off x="5656979" y="2599564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7" name="Rectangle 4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56979" y="2599564"/>
                      <a:ext cx="38568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7" name="Oval 76"/>
                <p:cNvSpPr/>
                <p:nvPr/>
              </p:nvSpPr>
              <p:spPr>
                <a:xfrm>
                  <a:off x="6632507" y="4153540"/>
                  <a:ext cx="1178624" cy="121310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Rectangle 77"/>
                    <p:cNvSpPr/>
                    <p:nvPr/>
                  </p:nvSpPr>
                  <p:spPr>
                    <a:xfrm>
                      <a:off x="6608182" y="3968874"/>
                      <a:ext cx="311005" cy="3693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Rectangle 4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08182" y="3968874"/>
                      <a:ext cx="311005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588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Rectangle 78"/>
                    <p:cNvSpPr/>
                    <p:nvPr/>
                  </p:nvSpPr>
                  <p:spPr>
                    <a:xfrm>
                      <a:off x="6195776" y="3131507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9" name="Rectangle 7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95776" y="3131507"/>
                      <a:ext cx="385682" cy="461665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Rectangle 79"/>
                    <p:cNvSpPr/>
                    <p:nvPr/>
                  </p:nvSpPr>
                  <p:spPr>
                    <a:xfrm>
                      <a:off x="5002276" y="3129825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80" name="Rectangle 7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002276" y="3129825"/>
                      <a:ext cx="385682" cy="461665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781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ectangle 68"/>
                  <p:cNvSpPr/>
                  <p:nvPr/>
                </p:nvSpPr>
                <p:spPr>
                  <a:xfrm>
                    <a:off x="2366636" y="223056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9" name="Rectangle 6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6636" y="2230567"/>
                    <a:ext cx="385682" cy="46166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>
                  <a:xfrm>
                    <a:off x="2788461" y="3678134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88461" y="3678134"/>
                    <a:ext cx="385682" cy="46166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ectangle 70"/>
                  <p:cNvSpPr/>
                  <p:nvPr/>
                </p:nvSpPr>
                <p:spPr>
                  <a:xfrm>
                    <a:off x="2318343" y="3658469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1" name="Rectangle 7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8343" y="3658469"/>
                    <a:ext cx="385682" cy="461665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Rectangle 80"/>
                <p:cNvSpPr/>
                <p:nvPr/>
              </p:nvSpPr>
              <p:spPr>
                <a:xfrm>
                  <a:off x="7561663" y="2563999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1" name="Rectangle 8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1663" y="2563999"/>
                  <a:ext cx="385682" cy="461665"/>
                </a:xfrm>
                <a:prstGeom prst="rect">
                  <a:avLst/>
                </a:prstGeom>
                <a:blipFill>
                  <a:blip r:embed="rId19"/>
                  <a:stretch>
                    <a:fillRect l="-30159" r="-1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0282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708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708370"/>
              </a:xfrm>
              <a:prstGeom prst="rect">
                <a:avLst/>
              </a:prstGeom>
              <a:blipFill>
                <a:blip r:embed="rId3"/>
                <a:stretch>
                  <a:fillRect l="-2000" t="-18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297842" y="1163898"/>
                <a:ext cx="4060955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{1, 2, 3, 4, 5, 6, 7, 8, 9, 10}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5, 10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2, 3, 5, 7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{1, 2, 3, 4, 6, 7, 8, 9}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1, 4, 6, 8, 9 10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842" y="1163898"/>
                <a:ext cx="4060955" cy="1938992"/>
              </a:xfrm>
              <a:prstGeom prst="rect">
                <a:avLst/>
              </a:prstGeom>
              <a:blipFill>
                <a:blip r:embed="rId4"/>
                <a:stretch>
                  <a:fillRect l="-1201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27679" y="3198167"/>
            <a:ext cx="3962400" cy="3483050"/>
            <a:chOff x="327679" y="3198167"/>
            <a:chExt cx="3962400" cy="3483050"/>
          </a:xfrm>
        </p:grpSpPr>
        <p:grpSp>
          <p:nvGrpSpPr>
            <p:cNvPr id="2" name="Group 1"/>
            <p:cNvGrpSpPr/>
            <p:nvPr/>
          </p:nvGrpSpPr>
          <p:grpSpPr>
            <a:xfrm>
              <a:off x="327679" y="3198167"/>
              <a:ext cx="3962400" cy="3483050"/>
              <a:chOff x="327679" y="3198167"/>
              <a:chExt cx="3962400" cy="348305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527846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27679" y="3198167"/>
                <a:ext cx="3962400" cy="34830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2" name="Oval 41"/>
              <p:cNvSpPr/>
              <p:nvPr/>
            </p:nvSpPr>
            <p:spPr>
              <a:xfrm>
                <a:off x="2039307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298648" y="4434341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988881" y="3676532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881" y="3676532"/>
                  <a:ext cx="365805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2117915" y="4018407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915" y="4018407"/>
                  <a:ext cx="365805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2099997" y="4487447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9997" y="4487447"/>
                  <a:ext cx="365805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>
                <a:xfrm>
                  <a:off x="3397511" y="5830261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7511" y="5830261"/>
                  <a:ext cx="365805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2843756" y="3780635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756" y="3780635"/>
                  <a:ext cx="365805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/>
                <p:nvPr/>
              </p:nvSpPr>
              <p:spPr>
                <a:xfrm>
                  <a:off x="1400726" y="4979868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00726" y="4979868"/>
                  <a:ext cx="365805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>
                <a:xfrm>
                  <a:off x="1706225" y="475502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6225" y="4755026"/>
                  <a:ext cx="365805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>
                <a:xfrm>
                  <a:off x="2083635" y="5484535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3635" y="5484535"/>
                  <a:ext cx="365805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>
                <a:xfrm>
                  <a:off x="3372370" y="6165631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2370" y="6165631"/>
                  <a:ext cx="365805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904465" y="3198167"/>
            <a:ext cx="3962400" cy="3483050"/>
            <a:chOff x="4904465" y="3198167"/>
            <a:chExt cx="3962400" cy="3483050"/>
          </a:xfrm>
        </p:grpSpPr>
        <p:grpSp>
          <p:nvGrpSpPr>
            <p:cNvPr id="54" name="Group 53"/>
            <p:cNvGrpSpPr/>
            <p:nvPr/>
          </p:nvGrpSpPr>
          <p:grpSpPr>
            <a:xfrm>
              <a:off x="4904465" y="3198167"/>
              <a:ext cx="3962400" cy="3483050"/>
              <a:chOff x="327679" y="3198167"/>
              <a:chExt cx="3962400" cy="3483050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527846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327679" y="3198167"/>
                <a:ext cx="3962400" cy="34830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Rectangle 56"/>
                  <p:cNvSpPr/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Rectangle 57"/>
                  <p:cNvSpPr/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8" name="Rectangle 5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9" name="Oval 58"/>
              <p:cNvSpPr/>
              <p:nvPr/>
            </p:nvSpPr>
            <p:spPr>
              <a:xfrm>
                <a:off x="2039307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298648" y="4434341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>
                <a:xfrm>
                  <a:off x="6185018" y="481064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5018" y="4810646"/>
                  <a:ext cx="365805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/>
                <p:nvPr/>
              </p:nvSpPr>
              <p:spPr>
                <a:xfrm>
                  <a:off x="8072932" y="5466252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72932" y="5466252"/>
                  <a:ext cx="365805" cy="36933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>
                <a:xfrm>
                  <a:off x="6433190" y="5569658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3190" y="5569658"/>
                  <a:ext cx="365805" cy="36933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>
                <a:xfrm>
                  <a:off x="5518603" y="3798170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8603" y="3798170"/>
                  <a:ext cx="365805" cy="3693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>
                <a:xfrm>
                  <a:off x="7138722" y="481064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8722" y="4810646"/>
                  <a:ext cx="365805" cy="3693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/>
                <p:nvPr/>
              </p:nvSpPr>
              <p:spPr>
                <a:xfrm>
                  <a:off x="6091431" y="3835774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1431" y="3835774"/>
                  <a:ext cx="365805" cy="369332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6897643" y="5560699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7643" y="5560699"/>
                  <a:ext cx="365805" cy="369332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>
                <a:xfrm>
                  <a:off x="5590061" y="445061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0061" y="4450616"/>
                  <a:ext cx="365805" cy="369332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8080253" y="5917794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0253" y="5917794"/>
                  <a:ext cx="365805" cy="3693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/>
                <p:cNvSpPr/>
                <p:nvPr/>
              </p:nvSpPr>
              <p:spPr>
                <a:xfrm>
                  <a:off x="6619054" y="4032238"/>
                  <a:ext cx="49404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19054" y="4032238"/>
                  <a:ext cx="494046" cy="3693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4570005" y="3198167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005" y="3198167"/>
                <a:ext cx="357214" cy="369332"/>
              </a:xfrm>
              <a:prstGeom prst="rect">
                <a:avLst/>
              </a:prstGeom>
              <a:blipFill>
                <a:blip r:embed="rId3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29672" y="3178760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2" y="3178760"/>
                <a:ext cx="357214" cy="369332"/>
              </a:xfrm>
              <a:prstGeom prst="rect">
                <a:avLst/>
              </a:prstGeom>
              <a:blipFill>
                <a:blip r:embed="rId3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045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708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write in roster notation: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708370"/>
              </a:xfrm>
              <a:prstGeom prst="rect">
                <a:avLst/>
              </a:prstGeom>
              <a:blipFill>
                <a:blip r:embed="rId3"/>
                <a:stretch>
                  <a:fillRect l="-2000" t="-18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884408" y="1163898"/>
                <a:ext cx="3474389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{1, 2, 3, 4, 5, 6, 7, 8, 9, 10}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2, 3, 5, 7, 10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{4, 6, 8, 10}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1, 2, 4, 6, 8, 9, 10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408" y="1163898"/>
                <a:ext cx="3474389" cy="1938992"/>
              </a:xfrm>
              <a:prstGeom prst="rect">
                <a:avLst/>
              </a:prstGeom>
              <a:blipFill>
                <a:blip r:embed="rId4"/>
                <a:stretch>
                  <a:fillRect l="-1404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27679" y="3198167"/>
            <a:ext cx="3962400" cy="3483050"/>
            <a:chOff x="327679" y="3198167"/>
            <a:chExt cx="3962400" cy="3483050"/>
          </a:xfrm>
        </p:grpSpPr>
        <p:grpSp>
          <p:nvGrpSpPr>
            <p:cNvPr id="2" name="Group 1"/>
            <p:cNvGrpSpPr/>
            <p:nvPr/>
          </p:nvGrpSpPr>
          <p:grpSpPr>
            <a:xfrm>
              <a:off x="327679" y="3198167"/>
              <a:ext cx="3962400" cy="3483050"/>
              <a:chOff x="327679" y="3198167"/>
              <a:chExt cx="3962400" cy="348305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527846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27679" y="3198167"/>
                <a:ext cx="3962400" cy="34830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2" name="Oval 41"/>
              <p:cNvSpPr/>
              <p:nvPr/>
            </p:nvSpPr>
            <p:spPr>
              <a:xfrm>
                <a:off x="2039307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298648" y="4434341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988881" y="3676532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881" y="3676532"/>
                  <a:ext cx="365805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2117915" y="4018407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915" y="4018407"/>
                  <a:ext cx="365805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2099997" y="4487447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9997" y="4487447"/>
                  <a:ext cx="365805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>
                <a:xfrm>
                  <a:off x="3397511" y="5830261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7511" y="5830261"/>
                  <a:ext cx="365805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2843756" y="3780635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756" y="3780635"/>
                  <a:ext cx="365805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/>
                <p:nvPr/>
              </p:nvSpPr>
              <p:spPr>
                <a:xfrm>
                  <a:off x="1400726" y="4979868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00726" y="4979868"/>
                  <a:ext cx="365805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>
                <a:xfrm>
                  <a:off x="1706225" y="475502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6225" y="4755026"/>
                  <a:ext cx="365805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>
                <a:xfrm>
                  <a:off x="2083635" y="5484535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3635" y="5484535"/>
                  <a:ext cx="365805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>
                <a:xfrm>
                  <a:off x="3372370" y="6165631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2370" y="6165631"/>
                  <a:ext cx="365805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904465" y="3198167"/>
            <a:ext cx="3962400" cy="3483050"/>
            <a:chOff x="4904465" y="3198167"/>
            <a:chExt cx="3962400" cy="3483050"/>
          </a:xfrm>
        </p:grpSpPr>
        <p:grpSp>
          <p:nvGrpSpPr>
            <p:cNvPr id="54" name="Group 53"/>
            <p:cNvGrpSpPr/>
            <p:nvPr/>
          </p:nvGrpSpPr>
          <p:grpSpPr>
            <a:xfrm>
              <a:off x="4904465" y="3198167"/>
              <a:ext cx="3962400" cy="3483050"/>
              <a:chOff x="327679" y="3198167"/>
              <a:chExt cx="3962400" cy="3483050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527846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327679" y="3198167"/>
                <a:ext cx="3962400" cy="34830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Rectangle 56"/>
                  <p:cNvSpPr/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Rectangle 57"/>
                  <p:cNvSpPr/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8" name="Rectangle 5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9" name="Oval 58"/>
              <p:cNvSpPr/>
              <p:nvPr/>
            </p:nvSpPr>
            <p:spPr>
              <a:xfrm>
                <a:off x="2039307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298648" y="4434341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>
                <a:xfrm>
                  <a:off x="6185018" y="481064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5018" y="4810646"/>
                  <a:ext cx="365805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/>
                <p:nvPr/>
              </p:nvSpPr>
              <p:spPr>
                <a:xfrm>
                  <a:off x="8072932" y="5466252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72932" y="5466252"/>
                  <a:ext cx="365805" cy="36933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>
                <a:xfrm>
                  <a:off x="6433190" y="5569658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3190" y="5569658"/>
                  <a:ext cx="365805" cy="36933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>
                <a:xfrm>
                  <a:off x="5518603" y="3798170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8603" y="3798170"/>
                  <a:ext cx="365805" cy="3693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>
                <a:xfrm>
                  <a:off x="7138722" y="481064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8722" y="4810646"/>
                  <a:ext cx="365805" cy="3693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/>
                <p:nvPr/>
              </p:nvSpPr>
              <p:spPr>
                <a:xfrm>
                  <a:off x="6091431" y="3835774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1431" y="3835774"/>
                  <a:ext cx="365805" cy="369332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6897643" y="5560699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7643" y="5560699"/>
                  <a:ext cx="365805" cy="369332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>
                <a:xfrm>
                  <a:off x="5590061" y="445061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0061" y="4450616"/>
                  <a:ext cx="365805" cy="369332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8080253" y="5917794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0253" y="5917794"/>
                  <a:ext cx="365805" cy="3693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/>
                <p:cNvSpPr/>
                <p:nvPr/>
              </p:nvSpPr>
              <p:spPr>
                <a:xfrm>
                  <a:off x="6619054" y="4032238"/>
                  <a:ext cx="49404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19054" y="4032238"/>
                  <a:ext cx="494046" cy="3693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4570005" y="3198167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005" y="3198167"/>
                <a:ext cx="357214" cy="369332"/>
              </a:xfrm>
              <a:prstGeom prst="rect">
                <a:avLst/>
              </a:prstGeom>
              <a:blipFill>
                <a:blip r:embed="rId3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-8972" y="3198167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972" y="3198167"/>
                <a:ext cx="357214" cy="369332"/>
              </a:xfrm>
              <a:prstGeom prst="rect">
                <a:avLst/>
              </a:prstGeom>
              <a:blipFill>
                <a:blip r:embed="rId3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457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describe the sets: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From the Venn diagram below, describe the sets: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177285" y="1207579"/>
                <a:ext cx="347438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𝐼𝑛𝑡𝑒𝑔𝑒𝑟𝑠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10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285" y="1207579"/>
                <a:ext cx="3474389" cy="369332"/>
              </a:xfrm>
              <a:prstGeom prst="rect">
                <a:avLst/>
              </a:prstGeom>
              <a:blipFill>
                <a:blip r:embed="rId4"/>
                <a:stretch>
                  <a:fillRect l="-526" r="-4211"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27679" y="3198167"/>
            <a:ext cx="3962400" cy="3483050"/>
            <a:chOff x="327679" y="3198167"/>
            <a:chExt cx="3962400" cy="3483050"/>
          </a:xfrm>
        </p:grpSpPr>
        <p:grpSp>
          <p:nvGrpSpPr>
            <p:cNvPr id="2" name="Group 1"/>
            <p:cNvGrpSpPr/>
            <p:nvPr/>
          </p:nvGrpSpPr>
          <p:grpSpPr>
            <a:xfrm>
              <a:off x="327679" y="3198167"/>
              <a:ext cx="3962400" cy="3483050"/>
              <a:chOff x="327679" y="3198167"/>
              <a:chExt cx="3962400" cy="348305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527846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27679" y="3198167"/>
                <a:ext cx="3962400" cy="34830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2" name="Oval 41"/>
              <p:cNvSpPr/>
              <p:nvPr/>
            </p:nvSpPr>
            <p:spPr>
              <a:xfrm>
                <a:off x="2039307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298648" y="4434341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988881" y="3676532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881" y="3676532"/>
                  <a:ext cx="365805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2117915" y="4018407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915" y="4018407"/>
                  <a:ext cx="365805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2099997" y="4487447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9997" y="4487447"/>
                  <a:ext cx="365805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>
                <a:xfrm>
                  <a:off x="3397511" y="5830261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7511" y="5830261"/>
                  <a:ext cx="365805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2843756" y="3780635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756" y="3780635"/>
                  <a:ext cx="365805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/>
                <p:nvPr/>
              </p:nvSpPr>
              <p:spPr>
                <a:xfrm>
                  <a:off x="1400726" y="4979868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00726" y="4979868"/>
                  <a:ext cx="365805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>
                <a:xfrm>
                  <a:off x="1706225" y="475502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6225" y="4755026"/>
                  <a:ext cx="365805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>
                <a:xfrm>
                  <a:off x="2083635" y="5484535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3635" y="5484535"/>
                  <a:ext cx="365805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>
                <a:xfrm>
                  <a:off x="3372370" y="6165631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2370" y="6165631"/>
                  <a:ext cx="365805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904465" y="3198167"/>
            <a:ext cx="3962400" cy="3483050"/>
            <a:chOff x="4904465" y="3198167"/>
            <a:chExt cx="3962400" cy="3483050"/>
          </a:xfrm>
        </p:grpSpPr>
        <p:grpSp>
          <p:nvGrpSpPr>
            <p:cNvPr id="54" name="Group 53"/>
            <p:cNvGrpSpPr/>
            <p:nvPr/>
          </p:nvGrpSpPr>
          <p:grpSpPr>
            <a:xfrm>
              <a:off x="4904465" y="3198167"/>
              <a:ext cx="3962400" cy="3483050"/>
              <a:chOff x="327679" y="3198167"/>
              <a:chExt cx="3962400" cy="3483050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527846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327679" y="3198167"/>
                <a:ext cx="3962400" cy="34830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Rectangle 56"/>
                  <p:cNvSpPr/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659" y="3244334"/>
                    <a:ext cx="385682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Rectangle 57"/>
                  <p:cNvSpPr/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8" name="Rectangle 5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6114" y="3259354"/>
                    <a:ext cx="396069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9" name="Oval 58"/>
              <p:cNvSpPr/>
              <p:nvPr/>
            </p:nvSpPr>
            <p:spPr>
              <a:xfrm>
                <a:off x="2039307" y="3397583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298648" y="4434341"/>
                <a:ext cx="1974704" cy="20338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98648" y="6233321"/>
                    <a:ext cx="385554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>
                <a:xfrm>
                  <a:off x="6185018" y="481064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5018" y="4810646"/>
                  <a:ext cx="365805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/>
                <p:nvPr/>
              </p:nvSpPr>
              <p:spPr>
                <a:xfrm>
                  <a:off x="8072932" y="5466252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72932" y="5466252"/>
                  <a:ext cx="365805" cy="36933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>
                <a:xfrm>
                  <a:off x="6433190" y="5569658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3190" y="5569658"/>
                  <a:ext cx="365805" cy="36933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>
                <a:xfrm>
                  <a:off x="5518603" y="3798170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8603" y="3798170"/>
                  <a:ext cx="365805" cy="3693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>
                <a:xfrm>
                  <a:off x="7138722" y="481064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8722" y="4810646"/>
                  <a:ext cx="365805" cy="3693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/>
                <p:nvPr/>
              </p:nvSpPr>
              <p:spPr>
                <a:xfrm>
                  <a:off x="6091431" y="3835774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1431" y="3835774"/>
                  <a:ext cx="365805" cy="369332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6897643" y="5560699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7643" y="5560699"/>
                  <a:ext cx="365805" cy="369332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>
                <a:xfrm>
                  <a:off x="5590061" y="4450616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0061" y="4450616"/>
                  <a:ext cx="365805" cy="369332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8080253" y="5917794"/>
                  <a:ext cx="3658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0253" y="5917794"/>
                  <a:ext cx="365805" cy="3693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/>
                <p:cNvSpPr/>
                <p:nvPr/>
              </p:nvSpPr>
              <p:spPr>
                <a:xfrm>
                  <a:off x="6619054" y="4032238"/>
                  <a:ext cx="49404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19054" y="4032238"/>
                  <a:ext cx="494046" cy="3693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177286" y="1536191"/>
                <a:ext cx="4572000" cy="120032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𝐸𝑣𝑒𝑛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𝑀𝑢𝑙𝑡𝑖𝑝𝑙𝑒𝑠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5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𝑃𝑟𝑖𝑚𝑒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𝑛𝑢𝑚𝑏𝑒𝑟𝑠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286" y="1536191"/>
                <a:ext cx="4572000" cy="1200329"/>
              </a:xfrm>
              <a:prstGeom prst="rect">
                <a:avLst/>
              </a:prstGeom>
              <a:blipFill>
                <a:blip r:embed="rId30"/>
                <a:stretch>
                  <a:fillRect l="-1067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4570005" y="3198167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005" y="3198167"/>
                <a:ext cx="357214" cy="369332"/>
              </a:xfrm>
              <a:prstGeom prst="rect">
                <a:avLst/>
              </a:prstGeom>
              <a:blipFill>
                <a:blip r:embed="rId3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-8972" y="3198167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972" y="3198167"/>
                <a:ext cx="357214" cy="369332"/>
              </a:xfrm>
              <a:prstGeom prst="rect">
                <a:avLst/>
              </a:prstGeom>
              <a:blipFill>
                <a:blip r:embed="rId3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395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7" grpId="0"/>
    </p:bld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1, 3, 5, 7, 9, 11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={3, 5, 7, 11}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2, 4, 6, 8, 10, 12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={4, 8, 12}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⊄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5677894" y="1898768"/>
            <a:ext cx="323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True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True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39003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1, 3, 5, 7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={2,4, 5, 7}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1, 3, 5, 7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2, 4, 6, 8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𝑐𝑎𝑡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𝑑𝑜𝑔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𝑏𝑎𝑡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𝑓𝑜𝑥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𝑐𝑎𝑡𝑠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𝑑𝑜𝑔𝑠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𝑏𝑎𝑡𝑠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𝑓𝑜𝑥𝑒𝑠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2, 3, 5, 7, 11, 13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1, 4, 9, 16, 25, 36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398327" y="1193632"/>
                <a:ext cx="65670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327" y="1193632"/>
                <a:ext cx="656705" cy="461665"/>
              </a:xfrm>
              <a:prstGeom prst="rect">
                <a:avLst/>
              </a:prstGeom>
              <a:blipFill>
                <a:blip r:embed="rId4"/>
                <a:stretch>
                  <a:fillRect l="-5607"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29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{Letters in the English alphabet}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{vowels in the English alphabet}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842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{Letters in the English alphabet}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{consonants in the English alphabet}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True or false?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842223"/>
              </a:xfrm>
              <a:prstGeom prst="rect">
                <a:avLst/>
              </a:prstGeom>
              <a:blipFill>
                <a:blip r:embed="rId3"/>
                <a:stretch>
                  <a:fillRect l="-2000" t="-1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5763238" y="3659210"/>
            <a:ext cx="323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True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  <a:p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57282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How many subsets does the set have?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How many subsets does the set have?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8" y="1655297"/>
                <a:ext cx="4572001" cy="18466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16: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</m:t>
                      </m:r>
                    </m:oMath>
                  </m:oMathPara>
                </a14:m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1655297"/>
                <a:ext cx="4572001" cy="1846659"/>
              </a:xfrm>
              <a:prstGeom prst="rect">
                <a:avLst/>
              </a:prstGeom>
              <a:blipFill>
                <a:blip r:embed="rId4"/>
                <a:stretch>
                  <a:fillRect l="-400" b="-2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153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What is the rule for this set?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{1, 4, 9, 16, …}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Is it finite or infinite?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rule for this set?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{2, 4, 8, 16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Is it finite or infinite?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order?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What is the rule for this set?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{3, 9, 27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, 81, 243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Is it finite or infinite?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order?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rule for this set?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{1, 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64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 …}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Is it finite or infinite?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 b="-1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2318772"/>
                <a:ext cx="4572000" cy="4524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Positive integer powers of 3 between 1 and 3 inclusive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 2, 3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only</a:t>
                </a: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Finite, order 5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Cube numbers.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Infinite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318772"/>
                <a:ext cx="4572000" cy="4524315"/>
              </a:xfrm>
              <a:prstGeom prst="rect">
                <a:avLst/>
              </a:prstGeom>
              <a:blipFill>
                <a:blip r:embed="rId4"/>
                <a:stretch>
                  <a:fillRect t="-1077" b="-20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144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𝑝𝑟𝑖𝑚𝑒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𝑒𝑣𝑒𝑛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in roster notation the following sets: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=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832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𝑝𝑜𝑠𝑖𝑡𝑖𝑣𝑒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𝑒𝑣𝑒𝑛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𝑛𝑢𝑚𝑏𝑒𝑟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0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2, 4, 6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𝑚𝑢𝑙𝑡𝑖𝑝𝑙𝑒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in roster notation the following sets: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=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832092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2553819"/>
                <a:ext cx="4572000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2, 4, 6, 8, 12, 16,…</m:t>
                        </m:r>
                      </m:e>
                    </m:d>
                  </m:oMath>
                </a14:m>
                <a:endParaRPr lang="en-US" sz="2400" b="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{8, 10, 12, 14, 16,…}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553819"/>
                <a:ext cx="4572000" cy="2677656"/>
              </a:xfrm>
              <a:prstGeom prst="rect">
                <a:avLst/>
              </a:prstGeom>
              <a:blipFill>
                <a:blip r:embed="rId4"/>
                <a:stretch>
                  <a:fillRect b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362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57200"/>
                <a:ext cx="4774223" cy="1500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Represent in a Venn diagram: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55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sz="155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15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𝑎𝑛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𝑖𝑛𝑡𝑒𝑔𝑒𝑟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𝑏𝑒𝑡𝑤𝑒𝑒𝑛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 1 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𝑎𝑛𝑑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 10 </m:t>
                          </m:r>
                          <m:r>
                            <a:rPr lang="en-US" sz="1550" i="1">
                              <a:latin typeface="Cambria Math" panose="02040503050406030204" pitchFamily="18" charset="0"/>
                            </a:rPr>
                            <m:t>𝑖𝑛𝑐𝑙𝑢𝑠𝑖𝑣𝑒</m:t>
                          </m:r>
                        </m:e>
                      </m:d>
                    </m:oMath>
                  </m:oMathPara>
                </a14:m>
                <a:endParaRPr lang="en-US" sz="1550" i="1" dirty="0">
                  <a:latin typeface="Candara" panose="020E0502030303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𝑜𝑑𝑑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𝑔𝑟𝑒𝑎𝑡𝑒𝑟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𝑡h𝑎𝑛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𝑙𝑒𝑠𝑠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𝑡h𝑎𝑛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3}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57200"/>
                <a:ext cx="4774223" cy="1500411"/>
              </a:xfrm>
              <a:prstGeom prst="rect">
                <a:avLst/>
              </a:prstGeom>
              <a:blipFill>
                <a:blip r:embed="rId2"/>
                <a:stretch>
                  <a:fillRect l="-1916" t="-3252" b="-32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Represent in a Venn diagram: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𝑖𝑛𝑡𝑒𝑔𝑒𝑟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𝑏𝑒𝑡𝑤𝑒𝑒𝑛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1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𝑎𝑛𝑑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20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𝑖𝑛𝑐𝑙𝑢𝑠𝑖𝑣𝑒</m:t>
                          </m:r>
                        </m:e>
                      </m:d>
                    </m:oMath>
                  </m:oMathPara>
                </a14:m>
                <a:endParaRPr lang="en-US" sz="2400" i="1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𝑝𝑟𝑖𝑚𝑒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𝑒𝑣𝑒𝑛</m:t>
                          </m:r>
                        </m:e>
                      </m: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785104"/>
              </a:xfrm>
              <a:prstGeom prst="rect">
                <a:avLst/>
              </a:prstGeom>
              <a:blipFill>
                <a:blip r:embed="rId3"/>
                <a:stretch>
                  <a:fillRect l="-2000" t="-27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524" y="2389784"/>
            <a:ext cx="3962953" cy="36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9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Describe the following set in words: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the following set in set notation: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All elements that are either not in A, or are in B.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r="-1600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Describe the following set in words: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′∪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the following in set notation: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All elements that are not in A, and are in B.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5" r="-2800" b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1716376"/>
                <a:ext cx="4572000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Not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or Not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′∩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16376"/>
                <a:ext cx="4572000" cy="3416320"/>
              </a:xfrm>
              <a:prstGeom prst="rect">
                <a:avLst/>
              </a:prstGeom>
              <a:blipFill>
                <a:blip r:embed="rId4"/>
                <a:stretch>
                  <a:fillRect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900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Represent as a Venn diagram: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0, 1, 2, 3, 4, 5, 6, 7, 8, 9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0, 1, 3, 5, 8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2, 5, 8, 9</m:t>
                          </m:r>
                        </m:e>
                      </m: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Represent as a Venn diagram: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2, 3, 4, 5, 7, 11, 13, 17, 19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2, 3, 5, 11, 13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5, 7, 13, 17, 19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4658296" y="2254343"/>
            <a:ext cx="4217480" cy="2549305"/>
            <a:chOff x="4658296" y="2254343"/>
            <a:chExt cx="4217480" cy="2549305"/>
          </a:xfrm>
        </p:grpSpPr>
        <p:grpSp>
          <p:nvGrpSpPr>
            <p:cNvPr id="14" name="Group 13"/>
            <p:cNvGrpSpPr/>
            <p:nvPr/>
          </p:nvGrpSpPr>
          <p:grpSpPr>
            <a:xfrm>
              <a:off x="4913376" y="2264664"/>
              <a:ext cx="3962400" cy="2538984"/>
              <a:chOff x="4913376" y="2264664"/>
              <a:chExt cx="3962400" cy="2538984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13" name="Oval 12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" name="Oval 1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" name="Rectangle 2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Rectangle 6"/>
                  <p:cNvSpPr/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7" name="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/>
                  <p:cNvSpPr/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6145366" y="2808341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45366" y="2808341"/>
                    <a:ext cx="38568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9" name="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>
                  <a:xfrm>
                    <a:off x="7812104" y="333531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12104" y="3335317"/>
                    <a:ext cx="385682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30159" r="-1428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715556" y="3039173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5556" y="3039173"/>
                    <a:ext cx="385682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952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/>
                  <p:cNvSpPr/>
                  <p:nvPr/>
                </p:nvSpPr>
                <p:spPr>
                  <a:xfrm>
                    <a:off x="6724465" y="3529119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 2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24465" y="3529119"/>
                    <a:ext cx="385682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30159" r="-1428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>
                  <a:xfrm>
                    <a:off x="7531502" y="3948820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31502" y="3948820"/>
                    <a:ext cx="385682" cy="461665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28125" r="-1406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5511799" y="3422078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11799" y="3422078"/>
                    <a:ext cx="385682" cy="46166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30159" r="-1428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Rectangle 24"/>
                  <p:cNvSpPr/>
                  <p:nvPr/>
                </p:nvSpPr>
                <p:spPr>
                  <a:xfrm>
                    <a:off x="5090443" y="4330054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5" name="Rectangle 2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90443" y="4330054"/>
                    <a:ext cx="385682" cy="461665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4658296" y="2254343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8296" y="2254343"/>
                  <a:ext cx="357214" cy="369332"/>
                </a:xfrm>
                <a:prstGeom prst="rect">
                  <a:avLst/>
                </a:prstGeom>
                <a:blipFill>
                  <a:blip r:embed="rId15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8220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Represent as a Venn diagram: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ξ</m:t>
                    </m:r>
                    <m: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Positive integers between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inclusive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Prime numbers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b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Even numbers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Represent as a Venn diagram: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ξ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Integers between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inclusive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Prime numbers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b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Odd numbers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4554946" y="2503438"/>
            <a:ext cx="4284254" cy="2605010"/>
            <a:chOff x="4554946" y="2503438"/>
            <a:chExt cx="4284254" cy="2605010"/>
          </a:xfrm>
        </p:grpSpPr>
        <p:grpSp>
          <p:nvGrpSpPr>
            <p:cNvPr id="2" name="Group 1"/>
            <p:cNvGrpSpPr/>
            <p:nvPr/>
          </p:nvGrpSpPr>
          <p:grpSpPr>
            <a:xfrm>
              <a:off x="4876800" y="2569464"/>
              <a:ext cx="3962400" cy="2538984"/>
              <a:chOff x="4876800" y="2569464"/>
              <a:chExt cx="3962400" cy="2538984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4876800" y="2569464"/>
                <a:ext cx="3962400" cy="2538984"/>
                <a:chOff x="4913376" y="2264664"/>
                <a:chExt cx="3962400" cy="2538984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4913376" y="2264664"/>
                  <a:ext cx="3962400" cy="2538984"/>
                  <a:chOff x="4998720" y="2479596"/>
                  <a:chExt cx="3718560" cy="2328672"/>
                </a:xfrm>
              </p:grpSpPr>
              <p:sp>
                <p:nvSpPr>
                  <p:cNvPr id="25" name="Oval 24"/>
                  <p:cNvSpPr/>
                  <p:nvPr/>
                </p:nvSpPr>
                <p:spPr>
                  <a:xfrm>
                    <a:off x="6589776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" name="Oval 25"/>
                  <p:cNvSpPr/>
                  <p:nvPr/>
                </p:nvSpPr>
                <p:spPr>
                  <a:xfrm>
                    <a:off x="5254752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" name="Rectangle 26"/>
                  <p:cNvSpPr/>
                  <p:nvPr/>
                </p:nvSpPr>
                <p:spPr>
                  <a:xfrm>
                    <a:off x="4998720" y="2479596"/>
                    <a:ext cx="3718560" cy="232867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Rectangle 14"/>
                    <p:cNvSpPr/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5" name="Rectangle 1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Rectangle 15"/>
                    <p:cNvSpPr/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rgbClr val="FF0000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" name="Rectangle 16"/>
                    <p:cNvSpPr/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rgbClr val="FF0000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7" name="Rectangle 1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781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Rectangle 17"/>
                    <p:cNvSpPr/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rgbClr val="FF0000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Rectangle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Rectangle 19"/>
                    <p:cNvSpPr/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rgbClr val="FF0000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Rectangle 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952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rgbClr val="FF0000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Rectangle 2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FF0000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4554946" y="2503438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4946" y="2503438"/>
                  <a:ext cx="357214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3245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Represent as a Venn diagram: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ξ</m:t>
                    </m:r>
                    <m: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Positive integers between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inclusive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Multiples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b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Multiples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Represent as a Venn diagram: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ξ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Positive integers between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inclusive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Multiples of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3}</m:t>
                    </m:r>
                  </m:oMath>
                </a14:m>
                <a:b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Multiples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4545794" y="2393960"/>
            <a:ext cx="4293406" cy="3519160"/>
            <a:chOff x="4545794" y="2393960"/>
            <a:chExt cx="4293406" cy="3519160"/>
          </a:xfrm>
        </p:grpSpPr>
        <p:sp>
          <p:nvSpPr>
            <p:cNvPr id="28" name="Oval 27"/>
            <p:cNvSpPr/>
            <p:nvPr/>
          </p:nvSpPr>
          <p:spPr>
            <a:xfrm>
              <a:off x="5428588" y="2592134"/>
              <a:ext cx="2922932" cy="300399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876800" y="2393960"/>
              <a:ext cx="3962400" cy="3519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4545794" y="2503438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5794" y="2503438"/>
                  <a:ext cx="357214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5656979" y="2599564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6979" y="2599564"/>
                  <a:ext cx="385682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Oval 47"/>
            <p:cNvSpPr/>
            <p:nvPr/>
          </p:nvSpPr>
          <p:spPr>
            <a:xfrm>
              <a:off x="6632507" y="4153540"/>
              <a:ext cx="1178624" cy="121310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6608182" y="3968874"/>
                  <a:ext cx="311005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8182" y="3968874"/>
                  <a:ext cx="311005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/>
                <p:nvPr/>
              </p:nvSpPr>
              <p:spPr>
                <a:xfrm>
                  <a:off x="7056830" y="4252260"/>
                  <a:ext cx="385682" cy="101566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:endParaRPr lang="en-US" sz="12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6830" y="4252260"/>
                  <a:ext cx="385682" cy="1015663"/>
                </a:xfrm>
                <a:prstGeom prst="rect">
                  <a:avLst/>
                </a:prstGeom>
                <a:blipFill>
                  <a:blip r:embed="rId7"/>
                  <a:stretch>
                    <a:fillRect l="-30159" r="-1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>
                <a:xfrm>
                  <a:off x="6195776" y="3131507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5776" y="3131507"/>
                  <a:ext cx="385682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31250" r="-1406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>
                <a:xfrm>
                  <a:off x="5002276" y="3129825"/>
                  <a:ext cx="385682" cy="26776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oMath>
                    </m:oMathPara>
                  </a14:m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2276" y="3129825"/>
                  <a:ext cx="385682" cy="2677656"/>
                </a:xfrm>
                <a:prstGeom prst="rect">
                  <a:avLst/>
                </a:prstGeom>
                <a:blipFill>
                  <a:blip r:embed="rId9"/>
                  <a:stretch>
                    <a:fillRect l="-30159" r="-1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>
                <a:xfrm>
                  <a:off x="8402390" y="3129825"/>
                  <a:ext cx="385682" cy="26776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17</m:t>
                        </m:r>
                      </m:oMath>
                    </m:oMathPara>
                  </a14:m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02390" y="3129825"/>
                  <a:ext cx="385682" cy="2677656"/>
                </a:xfrm>
                <a:prstGeom prst="rect">
                  <a:avLst/>
                </a:prstGeom>
                <a:blipFill>
                  <a:blip r:embed="rId10"/>
                  <a:stretch>
                    <a:fillRect l="-29688" r="-125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8791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In a group of 28 scientists: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20 have degrees in Physics.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18 have degrees in Chemistry.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Some have degrees in both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4 scientists have degrees which are neither Physics nor Chemistry.</a:t>
            </a:r>
          </a:p>
          <a:p>
            <a:endParaRPr lang="en-GB" sz="2400" dirty="0">
              <a:latin typeface="Candara" panose="020E0502030303020204" pitchFamily="34" charset="0"/>
            </a:endParaRPr>
          </a:p>
          <a:p>
            <a:r>
              <a:rPr lang="en-GB" sz="2400" dirty="0">
                <a:latin typeface="Candara" panose="020E0502030303020204" pitchFamily="34" charset="0"/>
              </a:rPr>
              <a:t>Find the number of scientists who have degrees in both Physics and Chemistry.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In a group of 30 mathematicians: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15 have studied Calculus.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22 have studied Topology.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Some have studied both.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3 mathematicians have not yet studied either Calculus or topology</a:t>
            </a:r>
          </a:p>
          <a:p>
            <a:endParaRPr lang="en-GB" sz="2400" dirty="0">
              <a:latin typeface="Candara" panose="020E0502030303020204" pitchFamily="34" charset="0"/>
            </a:endParaRPr>
          </a:p>
          <a:p>
            <a:r>
              <a:rPr lang="en-GB" sz="2400" dirty="0">
                <a:latin typeface="Candara" panose="020E0502030303020204" pitchFamily="34" charset="0"/>
              </a:rPr>
              <a:t>Find the number of mathematicians who have studied both Calculus and Topology.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72000" y="4748451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748451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802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There are 150 pupils. The examinations available are: English, Maths and Science.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15 pupils are sitting English and Maths but not 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20 pupils are sitting Science and Maths but not English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18 pupils are sitting Science and English but not Maths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8 pupils are sitting all three exams.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55 are sitting English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72 are sitting Maths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65 are sitting Science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How many pupils do not sit any of the examinations?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There are 130 pupils. The examinations available are: English, Maths and Science.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10 pupils are sitting English and Maths but not 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20 pupils are sitting Science and Maths but not English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9 pupils are sitting Science and English but not Maths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13 pupils are sitting all three exams.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49 are sitting English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83 are sitting Maths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62 are sitting Science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How many pupils do not sit any of the examinations?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766560" y="6278934"/>
                <a:ext cx="128016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0" y="6278934"/>
                <a:ext cx="1280160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174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A = the set of days in the week that begin with the letter T:</a:t>
                </a:r>
                <a:endParaRPr lang="en-US" sz="2400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Tuesday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?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Friday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 = the set of days in the week that students do not have school: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Tuesday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?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Sunday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 r="-400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72000" y="1200330"/>
                <a:ext cx="457200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𝑆𝑎𝑡𝑢𝑟𝑑𝑎𝑦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𝑆𝑢𝑛𝑑𝑎𝑦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b="0" i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True</a:t>
                </a: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False</a:t>
                </a: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00330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953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/>
                      </a:rPr>
                      <m:t>ξ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𝐷𝑎𝑦𝑠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𝑤𝑒𝑒𝑘</m:t>
                        </m:r>
                      </m:e>
                    </m:d>
                  </m:oMath>
                </a14:m>
                <a:endParaRPr lang="en-GB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= 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𝑇𝑢𝑒𝑠𝑑𝑎𝑦</m:t>
                          </m:r>
                          <m:r>
                            <a:rPr lang="en-US" sz="2400" i="1">
                              <a:latin typeface="Cambria Math"/>
                            </a:rPr>
                            <m:t>, </m:t>
                          </m:r>
                          <m:r>
                            <a:rPr lang="en-US" sz="2400" i="1">
                              <a:latin typeface="Cambria Math"/>
                            </a:rPr>
                            <m:t>𝑇h𝑢𝑟𝑠𝑑𝑎𝑦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GB" sz="2400" dirty="0">
                    <a:latin typeface="Candara" panose="020E0502030303020204" pitchFamily="34" charset="0"/>
                  </a:rPr>
                  <a:t>B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𝐷𝑎𝑦𝑠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𝑠𝑡𝑎𝑟𝑡𝑖𝑛𝑔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𝑤𝑖𝑡h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Draw a Venn diagram to represent this information.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/>
                      </a:rPr>
                      <m:t>ξ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𝑀𝑜𝑛𝑡h𝑠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𝑦𝑒𝑎𝑟</m:t>
                        </m:r>
                      </m:e>
                    </m:d>
                  </m:oMath>
                </a14:m>
                <a:endParaRPr lang="en-GB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= 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𝑀𝑜𝑛𝑡h𝑠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𝑠𝑡𝑎𝑟𝑡𝑖𝑛𝑔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GB" sz="2400" dirty="0">
                    <a:latin typeface="Candara" panose="020E0502030303020204" pitchFamily="34" charset="0"/>
                  </a:rPr>
                  <a:t>B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𝑀𝑜𝑛𝑡h𝑠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𝑤𝑖𝑡h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𝑠𝑖𝑥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𝑙𝑒𝑡𝑡𝑒𝑟𝑠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Draw a Venn diagram to represent this information.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304800" y="2603023"/>
            <a:ext cx="3962400" cy="2538984"/>
            <a:chOff x="4913376" y="2264664"/>
            <a:chExt cx="3962400" cy="2538984"/>
          </a:xfrm>
        </p:grpSpPr>
        <p:grpSp>
          <p:nvGrpSpPr>
            <p:cNvPr id="15" name="Group 14"/>
            <p:cNvGrpSpPr/>
            <p:nvPr/>
          </p:nvGrpSpPr>
          <p:grpSpPr>
            <a:xfrm>
              <a:off x="4913376" y="2264664"/>
              <a:ext cx="3962400" cy="2538984"/>
              <a:chOff x="4998720" y="2479596"/>
              <a:chExt cx="3718560" cy="2328672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6589776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254752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998720" y="2479596"/>
                <a:ext cx="3718560" cy="23286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580818" y="2518235"/>
            <a:ext cx="4293489" cy="2618735"/>
            <a:chOff x="4580818" y="2518235"/>
            <a:chExt cx="4293489" cy="2618735"/>
          </a:xfrm>
        </p:grpSpPr>
        <p:grpSp>
          <p:nvGrpSpPr>
            <p:cNvPr id="2" name="Group 1"/>
            <p:cNvGrpSpPr/>
            <p:nvPr/>
          </p:nvGrpSpPr>
          <p:grpSpPr>
            <a:xfrm>
              <a:off x="4911907" y="2585975"/>
              <a:ext cx="3962400" cy="2550995"/>
              <a:chOff x="4911907" y="2585975"/>
              <a:chExt cx="3962400" cy="2550995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4911907" y="2597986"/>
                <a:ext cx="3962400" cy="2538984"/>
                <a:chOff x="4913376" y="2264664"/>
                <a:chExt cx="3962400" cy="2538984"/>
              </a:xfrm>
            </p:grpSpPr>
            <p:grpSp>
              <p:nvGrpSpPr>
                <p:cNvPr id="28" name="Group 27"/>
                <p:cNvGrpSpPr/>
                <p:nvPr/>
              </p:nvGrpSpPr>
              <p:grpSpPr>
                <a:xfrm>
                  <a:off x="4913376" y="2264664"/>
                  <a:ext cx="3962400" cy="2538984"/>
                  <a:chOff x="4998720" y="2479596"/>
                  <a:chExt cx="3718560" cy="2328672"/>
                </a:xfrm>
              </p:grpSpPr>
              <p:sp>
                <p:nvSpPr>
                  <p:cNvPr id="31" name="Oval 30"/>
                  <p:cNvSpPr/>
                  <p:nvPr/>
                </p:nvSpPr>
                <p:spPr>
                  <a:xfrm>
                    <a:off x="6589776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" name="Oval 31"/>
                  <p:cNvSpPr/>
                  <p:nvPr/>
                </p:nvSpPr>
                <p:spPr>
                  <a:xfrm>
                    <a:off x="5254752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4998720" y="2479596"/>
                    <a:ext cx="3718560" cy="232867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Rectangle 1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Rectangle 33"/>
                  <p:cNvSpPr/>
                  <p:nvPr/>
                </p:nvSpPr>
                <p:spPr>
                  <a:xfrm>
                    <a:off x="6557262" y="3600831"/>
                    <a:ext cx="678647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𝐴𝑢𝑔𝑢𝑠𝑡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4" name="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57262" y="3600831"/>
                    <a:ext cx="678647" cy="2616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465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>
                  <a:xfrm>
                    <a:off x="5699496" y="3610905"/>
                    <a:ext cx="546625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𝐴𝑝𝑟𝑖𝑙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99496" y="3610905"/>
                    <a:ext cx="546625" cy="2616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69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ectangle 35"/>
                  <p:cNvSpPr/>
                  <p:nvPr/>
                </p:nvSpPr>
                <p:spPr>
                  <a:xfrm>
                    <a:off x="4925420" y="2625957"/>
                    <a:ext cx="73693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𝐽𝑎𝑛𝑢𝑎𝑟𝑦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6" name="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25420" y="2625957"/>
                    <a:ext cx="736933" cy="2616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465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/>
                  <p:cNvSpPr/>
                  <p:nvPr/>
                </p:nvSpPr>
                <p:spPr>
                  <a:xfrm>
                    <a:off x="5760284" y="2604933"/>
                    <a:ext cx="823495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𝐹𝑒𝑏𝑟𝑢𝑎𝑟𝑦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7" name="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60284" y="2604933"/>
                    <a:ext cx="823495" cy="2616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69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6673172" y="2597986"/>
                    <a:ext cx="627929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𝑀𝑎𝑟𝑐h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3172" y="2597986"/>
                    <a:ext cx="627929" cy="2616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/>
                  <p:cNvSpPr/>
                  <p:nvPr/>
                </p:nvSpPr>
                <p:spPr>
                  <a:xfrm>
                    <a:off x="7528721" y="2592578"/>
                    <a:ext cx="496483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𝑀𝑎𝑦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" name="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28721" y="2592578"/>
                    <a:ext cx="496483" cy="2616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465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>
                  <a:xfrm>
                    <a:off x="8194048" y="2585975"/>
                    <a:ext cx="505138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𝐽𝑢𝑛𝑒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4048" y="2585975"/>
                    <a:ext cx="505138" cy="2616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232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/>
                  <p:cNvSpPr/>
                  <p:nvPr/>
                </p:nvSpPr>
                <p:spPr>
                  <a:xfrm>
                    <a:off x="4959573" y="4847570"/>
                    <a:ext cx="477247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𝐽𝑢𝑙𝑦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" name="Rectangle 4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59573" y="4847570"/>
                    <a:ext cx="477247" cy="2616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69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 41"/>
                  <p:cNvSpPr/>
                  <p:nvPr/>
                </p:nvSpPr>
                <p:spPr>
                  <a:xfrm>
                    <a:off x="5527801" y="4841680"/>
                    <a:ext cx="477247" cy="2616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𝑆𝑒𝑝𝑡𝑒𝑚𝑏𝑒𝑟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2" name="Rectangle 4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27801" y="4841680"/>
                    <a:ext cx="477247" cy="2616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r="-74359" b="-69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/>
                  <p:cNvSpPr/>
                  <p:nvPr/>
                </p:nvSpPr>
                <p:spPr>
                  <a:xfrm>
                    <a:off x="6484679" y="4834803"/>
                    <a:ext cx="477247" cy="2616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𝑂𝑐𝑡𝑜𝑏𝑒𝑟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3" name="Rectangle 4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84679" y="4834803"/>
                    <a:ext cx="477247" cy="26161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r="-3461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>
                  <a:xfrm>
                    <a:off x="7250413" y="4841039"/>
                    <a:ext cx="477247" cy="2616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𝑁𝑜𝑣𝑒𝑚𝑏𝑒𝑟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50413" y="4841039"/>
                    <a:ext cx="477247" cy="26161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r="-64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/>
                  <p:cNvSpPr/>
                  <p:nvPr/>
                </p:nvSpPr>
                <p:spPr>
                  <a:xfrm>
                    <a:off x="8109945" y="4821746"/>
                    <a:ext cx="477247" cy="2616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𝐷𝑒𝑐𝑒𝑚𝑏𝑒𝑟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5" name="Rectangle 4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09945" y="4821746"/>
                    <a:ext cx="477247" cy="26161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r="-5949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4580818" y="2518235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0818" y="2518235"/>
                  <a:ext cx="357214" cy="369332"/>
                </a:xfrm>
                <a:prstGeom prst="rect">
                  <a:avLst/>
                </a:prstGeom>
                <a:blipFill>
                  <a:blip r:embed="rId18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-7213" y="2551072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13" y="2551072"/>
                <a:ext cx="357214" cy="369332"/>
              </a:xfrm>
              <a:prstGeom prst="rect">
                <a:avLst/>
              </a:prstGeom>
              <a:blipFill>
                <a:blip r:embed="rId1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2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-26207" y="2503438"/>
            <a:ext cx="4293407" cy="2638569"/>
            <a:chOff x="-26207" y="2503438"/>
            <a:chExt cx="4293407" cy="2638569"/>
          </a:xfrm>
        </p:grpSpPr>
        <p:grpSp>
          <p:nvGrpSpPr>
            <p:cNvPr id="13" name="Group 12"/>
            <p:cNvGrpSpPr/>
            <p:nvPr/>
          </p:nvGrpSpPr>
          <p:grpSpPr>
            <a:xfrm>
              <a:off x="304800" y="2603023"/>
              <a:ext cx="3962400" cy="2538984"/>
              <a:chOff x="4913376" y="2264664"/>
              <a:chExt cx="3962400" cy="2538984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3826" y="2503437"/>
            <a:ext cx="4240082" cy="2218191"/>
          </a:xfrm>
          <a:prstGeom prst="rect">
            <a:avLst/>
          </a:prstGeom>
        </p:spPr>
      </p:pic>
      <p:grpSp>
        <p:nvGrpSpPr>
          <p:cNvPr id="66" name="Group 65"/>
          <p:cNvGrpSpPr/>
          <p:nvPr/>
        </p:nvGrpSpPr>
        <p:grpSpPr>
          <a:xfrm>
            <a:off x="4876800" y="2597986"/>
            <a:ext cx="3962400" cy="2538984"/>
            <a:chOff x="4913376" y="2264664"/>
            <a:chExt cx="3962400" cy="2538984"/>
          </a:xfrm>
        </p:grpSpPr>
        <p:grpSp>
          <p:nvGrpSpPr>
            <p:cNvPr id="67" name="Group 66"/>
            <p:cNvGrpSpPr/>
            <p:nvPr/>
          </p:nvGrpSpPr>
          <p:grpSpPr>
            <a:xfrm>
              <a:off x="4913376" y="2264664"/>
              <a:ext cx="3962400" cy="2538984"/>
              <a:chOff x="4998720" y="2479596"/>
              <a:chExt cx="3718560" cy="2328672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6589776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5254752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4998720" y="2479596"/>
                <a:ext cx="3718560" cy="23286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0495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-26207" y="2503438"/>
            <a:ext cx="4293407" cy="2638569"/>
            <a:chOff x="-26207" y="2503438"/>
            <a:chExt cx="4293407" cy="2638569"/>
          </a:xfrm>
        </p:grpSpPr>
        <p:grpSp>
          <p:nvGrpSpPr>
            <p:cNvPr id="13" name="Group 12"/>
            <p:cNvGrpSpPr/>
            <p:nvPr/>
          </p:nvGrpSpPr>
          <p:grpSpPr>
            <a:xfrm>
              <a:off x="304800" y="2603023"/>
              <a:ext cx="3962400" cy="2538984"/>
              <a:chOff x="4913376" y="2264664"/>
              <a:chExt cx="3962400" cy="2538984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311" y="2503438"/>
            <a:ext cx="4105848" cy="2181529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4876800" y="2597986"/>
            <a:ext cx="3962400" cy="2538984"/>
            <a:chOff x="4913376" y="2264664"/>
            <a:chExt cx="3962400" cy="2538984"/>
          </a:xfrm>
        </p:grpSpPr>
        <p:grpSp>
          <p:nvGrpSpPr>
            <p:cNvPr id="32" name="Group 31"/>
            <p:cNvGrpSpPr/>
            <p:nvPr/>
          </p:nvGrpSpPr>
          <p:grpSpPr>
            <a:xfrm>
              <a:off x="4913376" y="2264664"/>
              <a:ext cx="3962400" cy="2538984"/>
              <a:chOff x="4998720" y="2479596"/>
              <a:chExt cx="3718560" cy="2328672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6589776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5254752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998720" y="2479596"/>
                <a:ext cx="3718560" cy="23286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6244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-26207" y="2503438"/>
            <a:ext cx="4293407" cy="2638569"/>
            <a:chOff x="-26207" y="2503438"/>
            <a:chExt cx="4293407" cy="2638569"/>
          </a:xfrm>
        </p:grpSpPr>
        <p:grpSp>
          <p:nvGrpSpPr>
            <p:cNvPr id="13" name="Group 12"/>
            <p:cNvGrpSpPr/>
            <p:nvPr/>
          </p:nvGrpSpPr>
          <p:grpSpPr>
            <a:xfrm>
              <a:off x="304800" y="2603023"/>
              <a:ext cx="3962400" cy="2538984"/>
              <a:chOff x="4913376" y="2264664"/>
              <a:chExt cx="3962400" cy="2538984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/>
          <p:cNvGrpSpPr/>
          <p:nvPr/>
        </p:nvGrpSpPr>
        <p:grpSpPr>
          <a:xfrm>
            <a:off x="4876800" y="2597986"/>
            <a:ext cx="3962400" cy="2538984"/>
            <a:chOff x="4913376" y="2264664"/>
            <a:chExt cx="3962400" cy="2538984"/>
          </a:xfrm>
        </p:grpSpPr>
        <p:grpSp>
          <p:nvGrpSpPr>
            <p:cNvPr id="19" name="Group 18"/>
            <p:cNvGrpSpPr/>
            <p:nvPr/>
          </p:nvGrpSpPr>
          <p:grpSpPr>
            <a:xfrm>
              <a:off x="4913376" y="2264664"/>
              <a:ext cx="3962400" cy="2538984"/>
              <a:chOff x="4998720" y="2479596"/>
              <a:chExt cx="3718560" cy="232867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6589776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254752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998720" y="2479596"/>
                <a:ext cx="3718560" cy="23286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2707" y="2587912"/>
            <a:ext cx="4010585" cy="2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2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-26207" y="2503438"/>
            <a:ext cx="4293407" cy="2638569"/>
            <a:chOff x="-26207" y="2503438"/>
            <a:chExt cx="4293407" cy="2638569"/>
          </a:xfrm>
        </p:grpSpPr>
        <p:grpSp>
          <p:nvGrpSpPr>
            <p:cNvPr id="13" name="Group 12"/>
            <p:cNvGrpSpPr/>
            <p:nvPr/>
          </p:nvGrpSpPr>
          <p:grpSpPr>
            <a:xfrm>
              <a:off x="304800" y="2603023"/>
              <a:ext cx="3962400" cy="2538984"/>
              <a:chOff x="4913376" y="2264664"/>
              <a:chExt cx="3962400" cy="2538984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/>
          <p:cNvGrpSpPr/>
          <p:nvPr/>
        </p:nvGrpSpPr>
        <p:grpSpPr>
          <a:xfrm>
            <a:off x="4876800" y="2597986"/>
            <a:ext cx="3962400" cy="2538984"/>
            <a:chOff x="4913376" y="2264664"/>
            <a:chExt cx="3962400" cy="2538984"/>
          </a:xfrm>
        </p:grpSpPr>
        <p:grpSp>
          <p:nvGrpSpPr>
            <p:cNvPr id="19" name="Group 18"/>
            <p:cNvGrpSpPr/>
            <p:nvPr/>
          </p:nvGrpSpPr>
          <p:grpSpPr>
            <a:xfrm>
              <a:off x="4913376" y="2264664"/>
              <a:ext cx="3962400" cy="2538984"/>
              <a:chOff x="4998720" y="2479596"/>
              <a:chExt cx="3718560" cy="232867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6589776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254752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998720" y="2479596"/>
                <a:ext cx="3718560" cy="23286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00" y="2587912"/>
            <a:ext cx="4001058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0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)′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′∩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)′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′∩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-26207" y="2503438"/>
            <a:ext cx="4293407" cy="2638569"/>
            <a:chOff x="-26207" y="2503438"/>
            <a:chExt cx="4293407" cy="2638569"/>
          </a:xfrm>
        </p:grpSpPr>
        <p:grpSp>
          <p:nvGrpSpPr>
            <p:cNvPr id="13" name="Group 12"/>
            <p:cNvGrpSpPr/>
            <p:nvPr/>
          </p:nvGrpSpPr>
          <p:grpSpPr>
            <a:xfrm>
              <a:off x="304800" y="2603023"/>
              <a:ext cx="3962400" cy="2538984"/>
              <a:chOff x="4913376" y="2264664"/>
              <a:chExt cx="3962400" cy="2538984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554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40459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6207" y="2503438"/>
                  <a:ext cx="35721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/>
          <p:cNvGrpSpPr/>
          <p:nvPr/>
        </p:nvGrpSpPr>
        <p:grpSpPr>
          <a:xfrm>
            <a:off x="4876800" y="2597986"/>
            <a:ext cx="3962400" cy="2538984"/>
            <a:chOff x="4913376" y="2264664"/>
            <a:chExt cx="3962400" cy="2538984"/>
          </a:xfrm>
        </p:grpSpPr>
        <p:grpSp>
          <p:nvGrpSpPr>
            <p:cNvPr id="19" name="Group 18"/>
            <p:cNvGrpSpPr/>
            <p:nvPr/>
          </p:nvGrpSpPr>
          <p:grpSpPr>
            <a:xfrm>
              <a:off x="4913376" y="2264664"/>
              <a:ext cx="3962400" cy="2538984"/>
              <a:chOff x="4998720" y="2479596"/>
              <a:chExt cx="3718560" cy="232867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6589776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254752" y="2706624"/>
                <a:ext cx="1853184" cy="186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998720" y="2479596"/>
                <a:ext cx="3718560" cy="23286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6197" y="2439009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7786" y="2439009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00" y="2597987"/>
            <a:ext cx="3992880" cy="203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2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305077" y="2496367"/>
            <a:ext cx="3962400" cy="3483050"/>
            <a:chOff x="327679" y="3198167"/>
            <a:chExt cx="3962400" cy="3483050"/>
          </a:xfrm>
        </p:grpSpPr>
        <p:sp>
          <p:nvSpPr>
            <p:cNvPr id="31" name="Oval 30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Oval 34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4849181" y="2453513"/>
            <a:ext cx="3962400" cy="3483050"/>
            <a:chOff x="327679" y="3198167"/>
            <a:chExt cx="3962400" cy="3483050"/>
          </a:xfrm>
        </p:grpSpPr>
        <p:sp>
          <p:nvSpPr>
            <p:cNvPr id="39" name="Oval 38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Oval 42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3120" y="2359793"/>
            <a:ext cx="4185267" cy="28522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  <a:blipFill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321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305077" y="2496367"/>
            <a:ext cx="3962400" cy="3483050"/>
            <a:chOff x="327679" y="3198167"/>
            <a:chExt cx="3962400" cy="3483050"/>
          </a:xfrm>
        </p:grpSpPr>
        <p:sp>
          <p:nvSpPr>
            <p:cNvPr id="31" name="Oval 30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Oval 34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4849181" y="2453513"/>
            <a:ext cx="3962400" cy="3483050"/>
            <a:chOff x="327679" y="3198167"/>
            <a:chExt cx="3962400" cy="3483050"/>
          </a:xfrm>
        </p:grpSpPr>
        <p:sp>
          <p:nvSpPr>
            <p:cNvPr id="39" name="Oval 38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Oval 42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5122207" y="2458935"/>
            <a:ext cx="3697597" cy="3441918"/>
            <a:chOff x="5122207" y="2458935"/>
            <a:chExt cx="3697597" cy="344191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122207" y="2458935"/>
              <a:ext cx="3633252" cy="339906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122207" y="2496367"/>
              <a:ext cx="3697597" cy="34044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9016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305077" y="2496367"/>
            <a:ext cx="3962400" cy="3483050"/>
            <a:chOff x="327679" y="3198167"/>
            <a:chExt cx="3962400" cy="3483050"/>
          </a:xfrm>
        </p:grpSpPr>
        <p:sp>
          <p:nvSpPr>
            <p:cNvPr id="31" name="Oval 30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Oval 34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4849181" y="2453513"/>
            <a:ext cx="3962400" cy="3483050"/>
            <a:chOff x="327679" y="3198167"/>
            <a:chExt cx="3962400" cy="3483050"/>
          </a:xfrm>
        </p:grpSpPr>
        <p:sp>
          <p:nvSpPr>
            <p:cNvPr id="39" name="Oval 38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Oval 42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211" y="2464012"/>
            <a:ext cx="4001058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3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)′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)′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305077" y="2496367"/>
            <a:ext cx="3962400" cy="3483050"/>
            <a:chOff x="327679" y="3198167"/>
            <a:chExt cx="3962400" cy="3483050"/>
          </a:xfrm>
        </p:grpSpPr>
        <p:sp>
          <p:nvSpPr>
            <p:cNvPr id="31" name="Oval 30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Oval 34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4849181" y="2453513"/>
            <a:ext cx="3962400" cy="3483050"/>
            <a:chOff x="327679" y="3198167"/>
            <a:chExt cx="3962400" cy="3483050"/>
          </a:xfrm>
        </p:grpSpPr>
        <p:sp>
          <p:nvSpPr>
            <p:cNvPr id="39" name="Oval 38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Oval 42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25469" y="2453513"/>
            <a:ext cx="4058216" cy="27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1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305077" y="2496367"/>
            <a:ext cx="3962400" cy="3483050"/>
            <a:chOff x="327679" y="3198167"/>
            <a:chExt cx="3962400" cy="3483050"/>
          </a:xfrm>
        </p:grpSpPr>
        <p:sp>
          <p:nvSpPr>
            <p:cNvPr id="31" name="Oval 30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Oval 34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4849181" y="2453513"/>
            <a:ext cx="3962400" cy="3483050"/>
            <a:chOff x="327679" y="3198167"/>
            <a:chExt cx="3962400" cy="3483050"/>
          </a:xfrm>
        </p:grpSpPr>
        <p:sp>
          <p:nvSpPr>
            <p:cNvPr id="39" name="Oval 38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Oval 42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9366" y="2453513"/>
            <a:ext cx="4020111" cy="2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31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)∪(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31043"/>
              </a:xfrm>
              <a:prstGeom prst="rect">
                <a:avLst/>
              </a:prstGeom>
              <a:blipFill>
                <a:blip r:embed="rId2"/>
                <a:stretch>
                  <a:fillRect l="-2000" t="-3960" b="-3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)∪(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305077" y="2496367"/>
            <a:ext cx="3962400" cy="3483050"/>
            <a:chOff x="327679" y="3198167"/>
            <a:chExt cx="3962400" cy="3483050"/>
          </a:xfrm>
        </p:grpSpPr>
        <p:sp>
          <p:nvSpPr>
            <p:cNvPr id="31" name="Oval 30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Oval 34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4849181" y="2453513"/>
            <a:ext cx="3962400" cy="3483050"/>
            <a:chOff x="327679" y="3198167"/>
            <a:chExt cx="3962400" cy="3483050"/>
          </a:xfrm>
        </p:grpSpPr>
        <p:sp>
          <p:nvSpPr>
            <p:cNvPr id="39" name="Oval 38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Oval 42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1"/>
          <a:srcRect t="15738" r="55053" b="6697"/>
          <a:stretch/>
        </p:blipFill>
        <p:spPr>
          <a:xfrm>
            <a:off x="4749428" y="2416059"/>
            <a:ext cx="4161905" cy="285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3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)∩(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On the Venn diagram, shade the region representing: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)∩(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305077" y="2496367"/>
            <a:ext cx="3962400" cy="3483050"/>
            <a:chOff x="327679" y="3198167"/>
            <a:chExt cx="3962400" cy="3483050"/>
          </a:xfrm>
        </p:grpSpPr>
        <p:sp>
          <p:nvSpPr>
            <p:cNvPr id="31" name="Oval 30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40459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Oval 34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4849181" y="2453513"/>
            <a:ext cx="3962400" cy="3483050"/>
            <a:chOff x="327679" y="3198167"/>
            <a:chExt cx="3962400" cy="3483050"/>
          </a:xfrm>
        </p:grpSpPr>
        <p:sp>
          <p:nvSpPr>
            <p:cNvPr id="39" name="Oval 38"/>
            <p:cNvSpPr/>
            <p:nvPr/>
          </p:nvSpPr>
          <p:spPr>
            <a:xfrm>
              <a:off x="527846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7679" y="3198167"/>
              <a:ext cx="3962400" cy="3483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659" y="3244334"/>
                  <a:ext cx="38568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6114" y="3259354"/>
                  <a:ext cx="39606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Oval 42"/>
            <p:cNvSpPr/>
            <p:nvPr/>
          </p:nvSpPr>
          <p:spPr>
            <a:xfrm>
              <a:off x="2039307" y="3397583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298648" y="4434341"/>
              <a:ext cx="1974704" cy="20338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648" y="6233321"/>
                  <a:ext cx="38555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207" y="2503438"/>
                <a:ext cx="357214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1"/>
          <a:srcRect l="53655" t="17992" r="1009" b="4893"/>
          <a:stretch/>
        </p:blipFill>
        <p:spPr>
          <a:xfrm>
            <a:off x="4707204" y="2432684"/>
            <a:ext cx="4197927" cy="28429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52613" y="1775123"/>
            <a:ext cx="2105319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6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