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97" r:id="rId384"/>
    <p:sldId id="698" r:id="rId385"/>
    <p:sldId id="699" r:id="rId386"/>
    <p:sldId id="700" r:id="rId387"/>
    <p:sldId id="1083" r:id="rId388"/>
    <p:sldId id="701" r:id="rId389"/>
    <p:sldId id="702" r:id="rId390"/>
    <p:sldId id="703" r:id="rId3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84" Type="http://schemas.openxmlformats.org/officeDocument/2006/relationships/slide" Target="slides/slide383.xml"/><Relationship Id="rId385" Type="http://schemas.openxmlformats.org/officeDocument/2006/relationships/slide" Target="slides/slide384.xml"/><Relationship Id="rId386" Type="http://schemas.openxmlformats.org/officeDocument/2006/relationships/slide" Target="slides/slide385.xml"/><Relationship Id="rId387" Type="http://schemas.openxmlformats.org/officeDocument/2006/relationships/slide" Target="slides/slide386.xml"/><Relationship Id="rId388" Type="http://schemas.openxmlformats.org/officeDocument/2006/relationships/slide" Target="slides/slide387.xml"/><Relationship Id="rId389" Type="http://schemas.openxmlformats.org/officeDocument/2006/relationships/slide" Target="slides/slide388.xml"/><Relationship Id="rId390" Type="http://schemas.openxmlformats.org/officeDocument/2006/relationships/slide" Target="slides/slide389.xml"/><Relationship Id="rId391" Type="http://schemas.openxmlformats.org/officeDocument/2006/relationships/slide" Target="slides/slide390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31.png"/><Relationship Id="rId3" Type="http://schemas.openxmlformats.org/officeDocument/2006/relationships/image" Target="../media/image2041.png"/><Relationship Id="rId4" Type="http://schemas.openxmlformats.org/officeDocument/2006/relationships/image" Target="../media/image2051.png"/></Relationships>
</file>

<file path=ppt/slides/_rels/slide3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61.png"/><Relationship Id="rId3" Type="http://schemas.openxmlformats.org/officeDocument/2006/relationships/image" Target="../media/image2071.png"/><Relationship Id="rId4" Type="http://schemas.openxmlformats.org/officeDocument/2006/relationships/image" Target="../media/image2081.png"/></Relationships>
</file>

<file path=ppt/slides/_rels/slide3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91.png"/><Relationship Id="rId3" Type="http://schemas.openxmlformats.org/officeDocument/2006/relationships/image" Target="../media/image5021.png"/><Relationship Id="rId4" Type="http://schemas.openxmlformats.org/officeDocument/2006/relationships/image" Target="../media/image2112.png"/></Relationships>
</file>

<file path=ppt/slides/_rels/slide3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30.png"/><Relationship Id="rId3" Type="http://schemas.openxmlformats.org/officeDocument/2006/relationships/image" Target="../media/image5041.png"/><Relationship Id="rId4" Type="http://schemas.openxmlformats.org/officeDocument/2006/relationships/image" Target="../media/image5051.png"/></Relationships>
</file>

<file path=ppt/slides/_rels/slide3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21.png"/><Relationship Id="rId3" Type="http://schemas.openxmlformats.org/officeDocument/2006/relationships/image" Target="../media/image2131.png"/><Relationship Id="rId4" Type="http://schemas.openxmlformats.org/officeDocument/2006/relationships/image" Target="../media/image2141.png"/></Relationships>
</file>

<file path=ppt/slides/_rels/slide3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51.png"/><Relationship Id="rId3" Type="http://schemas.openxmlformats.org/officeDocument/2006/relationships/image" Target="../media/image2161.png"/><Relationship Id="rId4" Type="http://schemas.openxmlformats.org/officeDocument/2006/relationships/image" Target="../media/image2141.png"/></Relationships>
</file>

<file path=ppt/slides/_rels/slide3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71.png"/><Relationship Id="rId3" Type="http://schemas.openxmlformats.org/officeDocument/2006/relationships/image" Target="../media/image2181.png"/><Relationship Id="rId4" Type="http://schemas.openxmlformats.org/officeDocument/2006/relationships/image" Target="../media/image2191.png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Round to the nearest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235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1236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4895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995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10094.99999999999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Round to the nearest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876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875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2874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3195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1995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4567895.0000000001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61872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880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880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2870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3200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2000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4567900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61872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264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Round to the nearest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349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350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351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849.99999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950.00001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1234567890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Round to the nearest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:</a:t>
                </a: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751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750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749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150.00001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149.99999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9876543210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61872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800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880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2870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200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9876543200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61872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261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987.3845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4950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65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129.4375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071616" y="1170363"/>
                <a:ext cx="307238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129.4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129.44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129.438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616" y="1170363"/>
                <a:ext cx="3072384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26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4950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65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3.51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decimal places: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071616" y="1170363"/>
                <a:ext cx="307238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3.5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3.52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5.520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616" y="1170363"/>
                <a:ext cx="3072384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965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3572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725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461760" y="1195863"/>
                <a:ext cx="307238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7000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7300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7260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60" y="1195863"/>
                <a:ext cx="3072384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259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effectLst/>
                          <a:latin typeface="Cambria Math" panose="02040503050406030204" pitchFamily="18" charset="0"/>
                        </a:rPr>
                        <m:t>3572000</m:t>
                      </m:r>
                    </m:oMath>
                  </m:oMathPara>
                </a14:m>
                <a:endParaRPr lang="en-GB" sz="2400" dirty="0">
                  <a:effectLst/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effectLst/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effectLst/>
                    <a:latin typeface="Candara" panose="020E0502030303020204" pitchFamily="34" charset="0"/>
                  </a:rPr>
                  <a:t> significant figure: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effectLst/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effectLst/>
                    <a:latin typeface="Candara" panose="020E0502030303020204" pitchFamily="34" charset="0"/>
                  </a:rPr>
                  <a:t> significant figures:</a:t>
                </a:r>
              </a:p>
              <a:p>
                <a:endParaRPr lang="en-GB" sz="2400" dirty="0">
                  <a:effectLst/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7253000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461760" y="1195863"/>
                <a:ext cx="307238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7000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7300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7260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1760" y="1195863"/>
                <a:ext cx="3072384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213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effectLst/>
                          <a:latin typeface="Cambria Math" panose="02040503050406030204" pitchFamily="18" charset="0"/>
                        </a:rPr>
                        <m:t>0.00030572</m:t>
                      </m:r>
                    </m:oMath>
                  </m:oMathPara>
                </a14:m>
                <a:endParaRPr lang="en-GB" sz="2400" dirty="0">
                  <a:effectLst/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effectLst/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effectLst/>
                    <a:latin typeface="Candara" panose="020E0502030303020204" pitchFamily="34" charset="0"/>
                  </a:rPr>
                  <a:t> significant figure: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effectLst/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effectLst/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effectLst/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effectLst/>
                    <a:latin typeface="Candara" panose="020E0502030303020204" pitchFamily="34" charset="0"/>
                  </a:rPr>
                  <a:t> significant figures:</a:t>
                </a:r>
              </a:p>
              <a:p>
                <a:endParaRPr lang="en-GB" sz="2400" dirty="0">
                  <a:effectLst/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0.00070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Round to: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significant figures: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b="-5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766560" y="1195863"/>
                <a:ext cx="276758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0.00070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0.000705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0.0007046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0" y="1195863"/>
                <a:ext cx="2767584" cy="156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554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