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770" r:id="rId368"/>
    <p:sldId id="780" r:id="rId369"/>
    <p:sldId id="781" r:id="rId370"/>
    <p:sldId id="784" r:id="rId371"/>
    <p:sldId id="782" r:id="rId372"/>
    <p:sldId id="779" r:id="rId373"/>
    <p:sldId id="783" r:id="rId374"/>
    <p:sldId id="771" r:id="rId375"/>
    <p:sldId id="772" r:id="rId376"/>
    <p:sldId id="773" r:id="rId377"/>
    <p:sldId id="774" r:id="rId378"/>
    <p:sldId id="775" r:id="rId379"/>
    <p:sldId id="776" r:id="rId380"/>
    <p:sldId id="777" r:id="rId381"/>
    <p:sldId id="778" r:id="rId382"/>
    <p:sldId id="785" r:id="rId38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68" Type="http://schemas.openxmlformats.org/officeDocument/2006/relationships/slide" Target="slides/slide367.xml"/><Relationship Id="rId369" Type="http://schemas.openxmlformats.org/officeDocument/2006/relationships/slide" Target="slides/slide368.xml"/><Relationship Id="rId370" Type="http://schemas.openxmlformats.org/officeDocument/2006/relationships/slide" Target="slides/slide369.xml"/><Relationship Id="rId371" Type="http://schemas.openxmlformats.org/officeDocument/2006/relationships/slide" Target="slides/slide370.xml"/><Relationship Id="rId372" Type="http://schemas.openxmlformats.org/officeDocument/2006/relationships/slide" Target="slides/slide371.xml"/><Relationship Id="rId373" Type="http://schemas.openxmlformats.org/officeDocument/2006/relationships/slide" Target="slides/slide372.xml"/><Relationship Id="rId374" Type="http://schemas.openxmlformats.org/officeDocument/2006/relationships/slide" Target="slides/slide373.xml"/><Relationship Id="rId375" Type="http://schemas.openxmlformats.org/officeDocument/2006/relationships/slide" Target="slides/slide374.xml"/><Relationship Id="rId376" Type="http://schemas.openxmlformats.org/officeDocument/2006/relationships/slide" Target="slides/slide375.xml"/><Relationship Id="rId377" Type="http://schemas.openxmlformats.org/officeDocument/2006/relationships/slide" Target="slides/slide376.xml"/><Relationship Id="rId378" Type="http://schemas.openxmlformats.org/officeDocument/2006/relationships/slide" Target="slides/slide377.xml"/><Relationship Id="rId379" Type="http://schemas.openxmlformats.org/officeDocument/2006/relationships/slide" Target="slides/slide378.xml"/><Relationship Id="rId380" Type="http://schemas.openxmlformats.org/officeDocument/2006/relationships/slide" Target="slides/slide379.xml"/><Relationship Id="rId381" Type="http://schemas.openxmlformats.org/officeDocument/2006/relationships/slide" Target="slides/slide380.xml"/><Relationship Id="rId382" Type="http://schemas.openxmlformats.org/officeDocument/2006/relationships/slide" Target="slides/slide381.xml"/><Relationship Id="rId383" Type="http://schemas.openxmlformats.org/officeDocument/2006/relationships/slide" Target="slides/slide382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60.png"/><Relationship Id="rId3" Type="http://schemas.openxmlformats.org/officeDocument/2006/relationships/image" Target="../media/image3070.png"/><Relationship Id="rId4" Type="http://schemas.openxmlformats.org/officeDocument/2006/relationships/image" Target="../media/image3080.png"/></Relationships>
</file>

<file path=ppt/slides/_rels/slide3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90.png"/><Relationship Id="rId3" Type="http://schemas.openxmlformats.org/officeDocument/2006/relationships/image" Target="../media/image3101.png"/><Relationship Id="rId4" Type="http://schemas.openxmlformats.org/officeDocument/2006/relationships/image" Target="../media/image3120.png"/></Relationships>
</file>

<file path=ppt/slides/_rels/slide3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30.png"/><Relationship Id="rId3" Type="http://schemas.openxmlformats.org/officeDocument/2006/relationships/image" Target="../media/image3140.png"/><Relationship Id="rId4" Type="http://schemas.openxmlformats.org/officeDocument/2006/relationships/image" Target="../media/image3150.png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60.png"/><Relationship Id="rId3" Type="http://schemas.openxmlformats.org/officeDocument/2006/relationships/image" Target="../media/image3170.png"/><Relationship Id="rId4" Type="http://schemas.openxmlformats.org/officeDocument/2006/relationships/image" Target="../media/image3180.png"/></Relationships>
</file>

<file path=ppt/slides/_rels/slide3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90.png"/><Relationship Id="rId3" Type="http://schemas.openxmlformats.org/officeDocument/2006/relationships/image" Target="../media/image3200.png"/><Relationship Id="rId4" Type="http://schemas.openxmlformats.org/officeDocument/2006/relationships/image" Target="../media/image3210.png"/></Relationships>
</file>

<file path=ppt/slides/_rels/slide3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20.png"/><Relationship Id="rId3" Type="http://schemas.openxmlformats.org/officeDocument/2006/relationships/image" Target="../media/image3230.png"/><Relationship Id="rId4" Type="http://schemas.openxmlformats.org/officeDocument/2006/relationships/image" Target="../media/image3240.png"/></Relationships>
</file>

<file path=ppt/slides/_rels/slide3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50.png"/><Relationship Id="rId3" Type="http://schemas.openxmlformats.org/officeDocument/2006/relationships/image" Target="../media/image3260.png"/><Relationship Id="rId4" Type="http://schemas.openxmlformats.org/officeDocument/2006/relationships/image" Target="../media/image3270.png"/></Relationships>
</file>

<file path=ppt/slides/_rels/slide3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80.png"/><Relationship Id="rId3" Type="http://schemas.openxmlformats.org/officeDocument/2006/relationships/image" Target="../media/image3290.png"/><Relationship Id="rId4" Type="http://schemas.openxmlformats.org/officeDocument/2006/relationships/image" Target="../media/image3301.png"/></Relationships>
</file>

<file path=ppt/slides/_rels/slide3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10.png"/><Relationship Id="rId3" Type="http://schemas.openxmlformats.org/officeDocument/2006/relationships/image" Target="../media/image3320.png"/><Relationship Id="rId4" Type="http://schemas.openxmlformats.org/officeDocument/2006/relationships/image" Target="../media/image3330.png"/></Relationships>
</file>

<file path=ppt/slides/_rels/slide3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40.png"/><Relationship Id="rId3" Type="http://schemas.openxmlformats.org/officeDocument/2006/relationships/image" Target="../media/image3350.png"/><Relationship Id="rId4" Type="http://schemas.openxmlformats.org/officeDocument/2006/relationships/image" Target="../media/image3360.png"/></Relationships>
</file>

<file path=ppt/slides/_rels/slide3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70.png"/><Relationship Id="rId3" Type="http://schemas.openxmlformats.org/officeDocument/2006/relationships/image" Target="../media/image3380.png"/><Relationship Id="rId4" Type="http://schemas.openxmlformats.org/officeDocument/2006/relationships/image" Target="../media/image3390.png"/></Relationships>
</file>

<file path=ppt/slides/_rels/slide3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01.png"/><Relationship Id="rId3" Type="http://schemas.openxmlformats.org/officeDocument/2006/relationships/image" Target="../media/image3410.png"/><Relationship Id="rId4" Type="http://schemas.openxmlformats.org/officeDocument/2006/relationships/image" Target="../media/image3420.png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30.png"/><Relationship Id="rId3" Type="http://schemas.openxmlformats.org/officeDocument/2006/relationships/image" Target="../media/image3440.png"/><Relationship Id="rId4" Type="http://schemas.openxmlformats.org/officeDocument/2006/relationships/image" Target="../media/image3450.png"/></Relationships>
</file>

<file path=ppt/slides/_rels/slide3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60.png"/><Relationship Id="rId3" Type="http://schemas.openxmlformats.org/officeDocument/2006/relationships/image" Target="../media/image3470.png"/><Relationship Id="rId4" Type="http://schemas.openxmlformats.org/officeDocument/2006/relationships/image" Target="../media/image3480.png"/></Relationships>
</file>

<file path=ppt/slides/_rels/slide3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90.png"/><Relationship Id="rId3" Type="http://schemas.openxmlformats.org/officeDocument/2006/relationships/image" Target="../media/image3501.png"/><Relationship Id="rId4" Type="http://schemas.openxmlformats.org/officeDocument/2006/relationships/image" Target="../media/image3510.png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960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ndara" panose="020E0502030303020204" pitchFamily="34" charset="0"/>
                        </a:rPr>
                        <m:t>decimal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960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latin typeface="Candara" panose="020E0502030303020204" pitchFamily="34" charset="0"/>
                        </a:rPr>
                        <m:t>decimal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1541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614545"/>
                <a:ext cx="4572001" cy="475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14545"/>
                <a:ext cx="4572001" cy="475643"/>
              </a:xfrm>
              <a:prstGeom prst="rect">
                <a:avLst/>
              </a:prstGeom>
              <a:blipFill>
                <a:blip r:embed="rId4"/>
                <a:stretch>
                  <a:fillRect t="-25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862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934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ndara" panose="020E0502030303020204" pitchFamily="34" charset="0"/>
                        </a:rPr>
                        <m:t>decimal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934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152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latin typeface="Candara" panose="020E0502030303020204" pitchFamily="34" charset="0"/>
                        </a:rPr>
                        <m:t>decimal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1528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614545"/>
                <a:ext cx="4572001" cy="475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14545"/>
                <a:ext cx="4572001" cy="475643"/>
              </a:xfrm>
              <a:prstGeom prst="rect">
                <a:avLst/>
              </a:prstGeom>
              <a:blipFill>
                <a:blip r:embed="rId4"/>
                <a:stretch>
                  <a:fillRect t="-25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700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934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ndara" panose="020E0502030303020204" pitchFamily="34" charset="0"/>
                        </a:rPr>
                        <m:t>decimal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934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152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latin typeface="Candara" panose="020E0502030303020204" pitchFamily="34" charset="0"/>
                        </a:rPr>
                        <m:t>decimal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1528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614545"/>
                <a:ext cx="4572001" cy="475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acc>
                      <m:acc>
                        <m:accPr>
                          <m:chr m:val="̇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14545"/>
                <a:ext cx="4572001" cy="475643"/>
              </a:xfrm>
              <a:prstGeom prst="rect">
                <a:avLst/>
              </a:prstGeom>
              <a:blipFill>
                <a:blip r:embed="rId4"/>
                <a:stretch>
                  <a:fillRect t="-25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73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960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ndara" panose="020E0502030303020204" pitchFamily="34" charset="0"/>
                        </a:rPr>
                        <m:t>decimal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960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latin typeface="Candara" panose="020E0502030303020204" pitchFamily="34" charset="0"/>
                        </a:rPr>
                        <m:t>decimal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1541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614545"/>
                <a:ext cx="4572001" cy="475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0.2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14545"/>
                <a:ext cx="4572001" cy="475643"/>
              </a:xfrm>
              <a:prstGeom prst="rect">
                <a:avLst/>
              </a:prstGeom>
              <a:blipFill>
                <a:blip r:embed="rId4"/>
                <a:stretch>
                  <a:fillRect t="-25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1988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934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ndara" panose="020E0502030303020204" pitchFamily="34" charset="0"/>
                        </a:rPr>
                        <m:t>decimal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934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152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decimal</m:t>
                      </m:r>
                      <m:r>
                        <m:rPr>
                          <m:nor/>
                        </m:rPr>
                        <a:rPr lang="en-GB" sz="2400" dirty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15288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614545"/>
                <a:ext cx="4572001" cy="4831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7142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14545"/>
                <a:ext cx="4572001" cy="4831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219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011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ndara" panose="020E0502030303020204" pitchFamily="34" charset="0"/>
                        </a:rPr>
                        <m:t>decimal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0114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1153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latin typeface="Candara" panose="020E0502030303020204" pitchFamily="34" charset="0"/>
                        </a:rPr>
                        <m:t>decimal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1531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614545"/>
                <a:ext cx="4572001" cy="475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5238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14545"/>
                <a:ext cx="4572001" cy="475643"/>
              </a:xfrm>
              <a:prstGeom prst="rect">
                <a:avLst/>
              </a:prstGeom>
              <a:blipFill>
                <a:blip r:embed="rId4"/>
                <a:stretch>
                  <a:fillRect t="-25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923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simplified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fraction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0.22222222…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0.8888888…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simplified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fraction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0.777777777…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92662"/>
                <a:ext cx="4572001" cy="7837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92662"/>
                <a:ext cx="4572001" cy="7837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351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simplified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fraction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4949494949…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0.5454545454…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simplified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fraction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0.2727272727…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92662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92662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246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simplified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fraction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.365365365365…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0.279279279279…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simplified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fraction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0.837837837837…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92662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37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92662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871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simplified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fraction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.36536543654…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0.263126312631…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simplified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fraction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0.789378937893…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92662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877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1111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92662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572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simplified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fraction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.4545454545…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2.3737373737…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simplified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fraction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4.747474747474….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92662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470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99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92662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702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simplified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fraction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.142856142856…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0.285714285714…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simplified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fraction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0.571428571428…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92662"/>
                <a:ext cx="4572001" cy="7835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92662"/>
                <a:ext cx="4572001" cy="7835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355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simplified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fraction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2.34545454545…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3.78989898989…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simplified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fraction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7.57979797979…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92662"/>
                <a:ext cx="4572001" cy="793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3752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495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92662"/>
                <a:ext cx="4572001" cy="7936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493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simplified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fraction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2.3456456456456…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3.7654654654654…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Express</m:t>
                      </m:r>
                      <m:r>
                        <m:rPr>
                          <m:nor/>
                        </m:rPr>
                        <a:rPr lang="en-GB" sz="240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simplified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fraction</m:t>
                      </m:r>
                      <m:r>
                        <m:rPr>
                          <m:nor/>
                        </m:rPr>
                        <a:rPr lang="en-GB" sz="2400" dirty="0" smtClean="0">
                          <a:latin typeface="Candara" panose="020E0502030303020204" pitchFamily="34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7.530930930930…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92662"/>
                <a:ext cx="4572001" cy="793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12539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1665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92662"/>
                <a:ext cx="4572001" cy="7936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787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768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the fraction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0.1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acc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×0.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acc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as a fraction in its simples form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76843"/>
              </a:xfrm>
              <a:prstGeom prst="rect">
                <a:avLst/>
              </a:prstGeom>
              <a:blipFill>
                <a:blip r:embed="rId2"/>
                <a:stretch>
                  <a:fillRect l="-2000" t="-2778" b="-118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61665"/>
                <a:ext cx="4572000" cy="8768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the fraction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.6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acc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acc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as a fraction in its simples form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876843"/>
              </a:xfrm>
              <a:prstGeom prst="rect">
                <a:avLst/>
              </a:prstGeom>
              <a:blipFill>
                <a:blip r:embed="rId3"/>
                <a:stretch>
                  <a:fillRect l="-2000" t="-3472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92662"/>
                <a:ext cx="4572001" cy="793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66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92662"/>
                <a:ext cx="4572001" cy="7936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0688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