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1051" r:id="rId316"/>
    <p:sldId id="1052" r:id="rId317"/>
    <p:sldId id="1053" r:id="rId318"/>
    <p:sldId id="1054" r:id="rId319"/>
    <p:sldId id="1055" r:id="rId320"/>
    <p:sldId id="1056" r:id="rId321"/>
    <p:sldId id="1057" r:id="rId322"/>
    <p:sldId id="1058" r:id="rId323"/>
    <p:sldId id="1059" r:id="rId324"/>
    <p:sldId id="1060" r:id="rId325"/>
    <p:sldId id="1061" r:id="rId326"/>
    <p:sldId id="1062" r:id="rId327"/>
    <p:sldId id="1063" r:id="rId328"/>
    <p:sldId id="1075" r:id="rId3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16" Type="http://schemas.openxmlformats.org/officeDocument/2006/relationships/slide" Target="slides/slide315.xml"/><Relationship Id="rId317" Type="http://schemas.openxmlformats.org/officeDocument/2006/relationships/slide" Target="slides/slide316.xml"/><Relationship Id="rId318" Type="http://schemas.openxmlformats.org/officeDocument/2006/relationships/slide" Target="slides/slide317.xml"/><Relationship Id="rId319" Type="http://schemas.openxmlformats.org/officeDocument/2006/relationships/slide" Target="slides/slide318.xml"/><Relationship Id="rId320" Type="http://schemas.openxmlformats.org/officeDocument/2006/relationships/slide" Target="slides/slide319.xml"/><Relationship Id="rId321" Type="http://schemas.openxmlformats.org/officeDocument/2006/relationships/slide" Target="slides/slide320.xml"/><Relationship Id="rId322" Type="http://schemas.openxmlformats.org/officeDocument/2006/relationships/slide" Target="slides/slide321.xml"/><Relationship Id="rId323" Type="http://schemas.openxmlformats.org/officeDocument/2006/relationships/slide" Target="slides/slide322.xml"/><Relationship Id="rId324" Type="http://schemas.openxmlformats.org/officeDocument/2006/relationships/slide" Target="slides/slide323.xml"/><Relationship Id="rId325" Type="http://schemas.openxmlformats.org/officeDocument/2006/relationships/slide" Target="slides/slide324.xml"/><Relationship Id="rId326" Type="http://schemas.openxmlformats.org/officeDocument/2006/relationships/slide" Target="slides/slide325.xml"/><Relationship Id="rId327" Type="http://schemas.openxmlformats.org/officeDocument/2006/relationships/slide" Target="slides/slide326.xml"/><Relationship Id="rId328" Type="http://schemas.openxmlformats.org/officeDocument/2006/relationships/slide" Target="slides/slide327.xml"/><Relationship Id="rId329" Type="http://schemas.openxmlformats.org/officeDocument/2006/relationships/slide" Target="slides/slide328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50.png"/><Relationship Id="rId3" Type="http://schemas.openxmlformats.org/officeDocument/2006/relationships/image" Target="../media/image799.png"/><Relationship Id="rId4" Type="http://schemas.openxmlformats.org/officeDocument/2006/relationships/image" Target="../media/image801.png"/></Relationships>
</file>

<file path=ppt/slides/_rels/slide3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70.png"/><Relationship Id="rId3" Type="http://schemas.openxmlformats.org/officeDocument/2006/relationships/image" Target="../media/image802.png"/><Relationship Id="rId4" Type="http://schemas.openxmlformats.org/officeDocument/2006/relationships/image" Target="../media/image803.png"/></Relationships>
</file>

<file path=ppt/slides/_rels/slide3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90.png"/><Relationship Id="rId3" Type="http://schemas.openxmlformats.org/officeDocument/2006/relationships/image" Target="../media/image8011.png"/><Relationship Id="rId4" Type="http://schemas.openxmlformats.org/officeDocument/2006/relationships/image" Target="../media/image804.png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20.png"/><Relationship Id="rId3" Type="http://schemas.openxmlformats.org/officeDocument/2006/relationships/image" Target="../media/image8030.png"/><Relationship Id="rId4" Type="http://schemas.openxmlformats.org/officeDocument/2006/relationships/image" Target="../media/image805.png"/></Relationships>
</file>

<file path=ppt/slides/_rels/slide3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6.png"/><Relationship Id="rId3" Type="http://schemas.openxmlformats.org/officeDocument/2006/relationships/image" Target="../media/image807.png"/><Relationship Id="rId4" Type="http://schemas.openxmlformats.org/officeDocument/2006/relationships/image" Target="../media/image808.png"/></Relationships>
</file>

<file path=ppt/slides/_rels/slide3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80.png"/><Relationship Id="rId3" Type="http://schemas.openxmlformats.org/officeDocument/2006/relationships/image" Target="../media/image809.png"/><Relationship Id="rId4" Type="http://schemas.openxmlformats.org/officeDocument/2006/relationships/image" Target="../media/image811.png"/></Relationships>
</file>

<file path=ppt/slides/_rels/slide3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10.png"/><Relationship Id="rId3" Type="http://schemas.openxmlformats.org/officeDocument/2006/relationships/image" Target="../media/image812.png"/><Relationship Id="rId4" Type="http://schemas.openxmlformats.org/officeDocument/2006/relationships/image" Target="../media/image813.png"/></Relationships>
</file>

<file path=ppt/slides/_rels/slide3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30.png"/><Relationship Id="rId3" Type="http://schemas.openxmlformats.org/officeDocument/2006/relationships/image" Target="../media/image814.png"/><Relationship Id="rId4" Type="http://schemas.openxmlformats.org/officeDocument/2006/relationships/image" Target="../media/image815.png"/></Relationships>
</file>

<file path=ppt/slides/_rels/slide3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50.png"/><Relationship Id="rId3" Type="http://schemas.openxmlformats.org/officeDocument/2006/relationships/image" Target="../media/image816.png"/><Relationship Id="rId4" Type="http://schemas.openxmlformats.org/officeDocument/2006/relationships/image" Target="../media/image817.png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70.png"/><Relationship Id="rId3" Type="http://schemas.openxmlformats.org/officeDocument/2006/relationships/image" Target="../media/image818.png"/><Relationship Id="rId4" Type="http://schemas.openxmlformats.org/officeDocument/2006/relationships/image" Target="../media/image819.png"/></Relationships>
</file>

<file path=ppt/slides/_rels/slide3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9.png"/><Relationship Id="rId3" Type="http://schemas.openxmlformats.org/officeDocument/2006/relationships/image" Target="../media/image430.png"/><Relationship Id="rId4" Type="http://schemas.openxmlformats.org/officeDocument/2006/relationships/image" Target="../media/image2230.png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1.png"/><Relationship Id="rId3" Type="http://schemas.openxmlformats.org/officeDocument/2006/relationships/image" Target="../media/image432.png"/><Relationship Id="rId4" Type="http://schemas.openxmlformats.org/officeDocument/2006/relationships/image" Target="../media/image433.png"/></Relationships>
</file>

<file path=ppt/slides/_rels/slide3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4.png"/><Relationship Id="rId3" Type="http://schemas.openxmlformats.org/officeDocument/2006/relationships/image" Target="../media/image435.png"/><Relationship Id="rId4" Type="http://schemas.openxmlformats.org/officeDocument/2006/relationships/image" Target="../media/image436.png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=20,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=200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=30,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=3000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166842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166842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963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the square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=400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the square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=12,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13491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13491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99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the cube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=32,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=108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the cube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54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24001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24001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391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the square root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=900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directly proportional to the square root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36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144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49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243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24001"/>
                <a:ext cx="4572001" cy="41590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24001"/>
                <a:ext cx="4572001" cy="41590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53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recipe for making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muffins requires ingredients including: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flour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sugar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250 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milk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flour is needed to make 18 muffins?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sugar is needed to make 4 muffins?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recipe for making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muffins requires ingredients including: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flour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sugar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milk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milk is needed to make 30 muffins?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flour is needed to make 2 muffins?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77883" y="3033594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600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48 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883" y="3033594"/>
                <a:ext cx="4572001" cy="2308324"/>
              </a:xfrm>
              <a:prstGeom prst="rect">
                <a:avLst/>
              </a:prstGeom>
              <a:blipFill>
                <a:blip r:embed="rId4"/>
                <a:stretch>
                  <a:fillRect b="-13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029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5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=0.25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8888"/>
                <a:ext cx="4572001" cy="37408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8888"/>
                <a:ext cx="4572001" cy="3740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48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the square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r="-1200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the square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r="-1067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83822"/>
                <a:ext cx="4572001" cy="37483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150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83822"/>
                <a:ext cx="4572001" cy="37483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75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the cube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=8,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=93.75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 r="-1200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the cube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=0.625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 r="-1067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29105"/>
                <a:ext cx="4572001" cy="41102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29105"/>
                <a:ext cx="4572001" cy="41102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752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the square root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8" r="-1200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inversely proportional to the square root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6" r="-1067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29105"/>
                <a:ext cx="4572001" cy="41792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29105"/>
                <a:ext cx="4572001" cy="41792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958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It takes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people </a:t>
                </a:r>
                <a:r>
                  <a:rPr lang="en-US" sz="2400" b="0" i="0" dirty="0">
                    <a:latin typeface="+mj-lt"/>
                  </a:rPr>
                  <a:t>8</a:t>
                </a:r>
                <a:r>
                  <a:rPr lang="en-US" sz="2400" dirty="0">
                    <a:latin typeface="Candara" panose="020E0502030303020204" pitchFamily="34" charset="0"/>
                  </a:rPr>
                  <a:t> days to complete a job. Assuming each person works at the same rate, how long would it take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people to complete the same job?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It takes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people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days to complete a job. Assuming each person works at the same rate, how long would it take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people to complete the same job?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22353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days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22353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39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I buy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8 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pens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£1.84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How much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pen?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8 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pens cost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£1.12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how much are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pens?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 pack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pens in shop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costs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1.32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A pack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pens in shop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costs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1.60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Which pack is better value for money?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 r="-2000" b="-1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I buy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pens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£1.62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How much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pen?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pens cost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£1.14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how much are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pens?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 pack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pens in one shop costs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£1.20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A pack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pens in a different shop costs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£1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Which pack is better value for money?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6" r="-2000" b="-16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918865"/>
                <a:ext cx="4572001" cy="526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£1.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𝑆h𝑜𝑝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918865"/>
                <a:ext cx="4572001" cy="5262979"/>
              </a:xfrm>
              <a:prstGeom prst="rect">
                <a:avLst/>
              </a:prstGeom>
              <a:blipFill>
                <a:blip r:embed="rId4"/>
                <a:stretch>
                  <a:fillRect b="-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3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are three variables.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also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=94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=730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are three variables.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also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=47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=0.25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=365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274320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0.980 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(3 sf)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274320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023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percentage increase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increased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10%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directly proportional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percentage increase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increased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78709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44%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78709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965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