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713" r:id="rId260"/>
    <p:sldId id="714" r:id="rId261"/>
    <p:sldId id="716" r:id="rId262"/>
    <p:sldId id="717" r:id="rId263"/>
    <p:sldId id="718" r:id="rId264"/>
    <p:sldId id="719" r:id="rId265"/>
    <p:sldId id="720" r:id="rId2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60" Type="http://schemas.openxmlformats.org/officeDocument/2006/relationships/slide" Target="slides/slide259.xml"/><Relationship Id="rId261" Type="http://schemas.openxmlformats.org/officeDocument/2006/relationships/slide" Target="slides/slide260.xml"/><Relationship Id="rId262" Type="http://schemas.openxmlformats.org/officeDocument/2006/relationships/slide" Target="slides/slide261.xml"/><Relationship Id="rId263" Type="http://schemas.openxmlformats.org/officeDocument/2006/relationships/slide" Target="slides/slide262.xml"/><Relationship Id="rId264" Type="http://schemas.openxmlformats.org/officeDocument/2006/relationships/slide" Target="slides/slide263.xml"/><Relationship Id="rId265" Type="http://schemas.openxmlformats.org/officeDocument/2006/relationships/slide" Target="slides/slide264.xml"/><Relationship Id="rId266" Type="http://schemas.openxmlformats.org/officeDocument/2006/relationships/slide" Target="slides/slide265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51.png"/><Relationship Id="rId3" Type="http://schemas.openxmlformats.org/officeDocument/2006/relationships/image" Target="../media/image1861.png"/><Relationship Id="rId4" Type="http://schemas.openxmlformats.org/officeDocument/2006/relationships/image" Target="../media/image1871.png"/></Relationships>
</file>

<file path=ppt/slides/_rels/slide2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81.png"/><Relationship Id="rId3" Type="http://schemas.openxmlformats.org/officeDocument/2006/relationships/image" Target="../media/image1891.png"/><Relationship Id="rId4" Type="http://schemas.openxmlformats.org/officeDocument/2006/relationships/image" Target="../media/image1902.png"/></Relationships>
</file>

<file path=ppt/slides/_rels/slide2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12.png"/><Relationship Id="rId3" Type="http://schemas.openxmlformats.org/officeDocument/2006/relationships/image" Target="../media/image1921.png"/><Relationship Id="rId4" Type="http://schemas.openxmlformats.org/officeDocument/2006/relationships/image" Target="../media/image1931.png"/></Relationships>
</file>

<file path=ppt/slides/_rels/slide2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41.png"/><Relationship Id="rId3" Type="http://schemas.openxmlformats.org/officeDocument/2006/relationships/image" Target="../media/image1951.png"/><Relationship Id="rId4" Type="http://schemas.openxmlformats.org/officeDocument/2006/relationships/image" Target="../media/image1961.png"/></Relationships>
</file>

<file path=ppt/slides/_rels/slide2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71.png"/><Relationship Id="rId3" Type="http://schemas.openxmlformats.org/officeDocument/2006/relationships/image" Target="../media/image1981.png"/><Relationship Id="rId4" Type="http://schemas.openxmlformats.org/officeDocument/2006/relationships/image" Target="../media/image1991.png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01.png"/><Relationship Id="rId3" Type="http://schemas.openxmlformats.org/officeDocument/2006/relationships/image" Target="../media/image2012.png"/><Relationship Id="rId4" Type="http://schemas.openxmlformats.org/officeDocument/2006/relationships/image" Target="../media/image2021.png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2+3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 </m:t>
                      </m:r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2+3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5+6×8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(5+6)×8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b="-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(3+4)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b="-2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918865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26776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46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 </m:t>
                      </m:r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5−6×8</m:t>
                      </m:r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(5−6)×8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b="-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(3−4)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b="-2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918865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26776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0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471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4+12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6+9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4711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3326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10+20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33266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187089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7089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447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471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4−12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6−9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4711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3326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10−20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33266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187089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7089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90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90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−1+5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×8</m:t>
                          </m:r>
                        </m:den>
                      </m:f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2−−4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×18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905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3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34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37310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7310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500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72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20−</m:t>
                          </m:r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1+3×5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15−(3+2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×4)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721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539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30−(2+3×4)</m:t>
                          </m:r>
                        </m:e>
                      </m:ra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5395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0012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0012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922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