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690" r:id="rId252"/>
    <p:sldId id="1064" r:id="rId253"/>
    <p:sldId id="691" r:id="rId254"/>
    <p:sldId id="692" r:id="rId255"/>
    <p:sldId id="693" r:id="rId256"/>
    <p:sldId id="694" r:id="rId257"/>
    <p:sldId id="695" r:id="rId258"/>
    <p:sldId id="696" r:id="rId2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52" Type="http://schemas.openxmlformats.org/officeDocument/2006/relationships/slide" Target="slides/slide251.xml"/><Relationship Id="rId253" Type="http://schemas.openxmlformats.org/officeDocument/2006/relationships/slide" Target="slides/slide252.xml"/><Relationship Id="rId254" Type="http://schemas.openxmlformats.org/officeDocument/2006/relationships/slide" Target="slides/slide253.xml"/><Relationship Id="rId255" Type="http://schemas.openxmlformats.org/officeDocument/2006/relationships/slide" Target="slides/slide254.xml"/><Relationship Id="rId256" Type="http://schemas.openxmlformats.org/officeDocument/2006/relationships/slide" Target="slides/slide255.xml"/><Relationship Id="rId257" Type="http://schemas.openxmlformats.org/officeDocument/2006/relationships/slide" Target="slides/slide256.xml"/><Relationship Id="rId258" Type="http://schemas.openxmlformats.org/officeDocument/2006/relationships/slide" Target="slides/slide257.xml"/><Relationship Id="rId259" Type="http://schemas.openxmlformats.org/officeDocument/2006/relationships/slide" Target="slides/slide258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40.png"/><Relationship Id="rId3" Type="http://schemas.openxmlformats.org/officeDocument/2006/relationships/image" Target="../media/image2250.png"/><Relationship Id="rId4" Type="http://schemas.openxmlformats.org/officeDocument/2006/relationships/image" Target="../media/image2260.png"/></Relationships>
</file>

<file path=ppt/slides/_rels/slide2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02.png"/><Relationship Id="rId3" Type="http://schemas.openxmlformats.org/officeDocument/2006/relationships/image" Target="../media/image1712.png"/><Relationship Id="rId4" Type="http://schemas.openxmlformats.org/officeDocument/2006/relationships/image" Target="../media/image1721.png"/></Relationships>
</file>

<file path=ppt/slides/_rels/slide2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31.png"/><Relationship Id="rId3" Type="http://schemas.openxmlformats.org/officeDocument/2006/relationships/image" Target="../media/image1741.png"/><Relationship Id="rId4" Type="http://schemas.openxmlformats.org/officeDocument/2006/relationships/image" Target="../media/image1751.png"/></Relationships>
</file>

<file path=ppt/slides/_rels/slide2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1.png"/><Relationship Id="rId3" Type="http://schemas.openxmlformats.org/officeDocument/2006/relationships/image" Target="../media/image1771.png"/><Relationship Id="rId4" Type="http://schemas.openxmlformats.org/officeDocument/2006/relationships/image" Target="../media/image1781.png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91.png"/><Relationship Id="rId3" Type="http://schemas.openxmlformats.org/officeDocument/2006/relationships/image" Target="../media/image1802.png"/><Relationship Id="rId4" Type="http://schemas.openxmlformats.org/officeDocument/2006/relationships/image" Target="../media/image1812.png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21.png"/><Relationship Id="rId3" Type="http://schemas.openxmlformats.org/officeDocument/2006/relationships/image" Target="../media/image1831.png"/><Relationship Id="rId4" Type="http://schemas.openxmlformats.org/officeDocument/2006/relationships/image" Target="../media/image1841.png"/></Relationships>
</file>

<file path=ppt/slides/_rels/slide2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21.png"/><Relationship Id="rId3" Type="http://schemas.openxmlformats.org/officeDocument/2006/relationships/image" Target="../media/image1831.png"/><Relationship Id="rId4" Type="http://schemas.openxmlformats.org/officeDocument/2006/relationships/image" Target="../media/image1841.png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−2, −4, −3, 5, 0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in ascending order: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6, 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881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−9,  −8,  −7,  0,  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881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976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909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4+ −3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−3+4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4−−3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3−−4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−3−4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−4−3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−4+3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−3+4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−3−−4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−4−−3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9093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6247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7+ −5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−5+7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7−−5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5−−7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−5−7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−7−5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−7+5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−5+7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−5−−7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−7−−5 </m:t>
                      </m:r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62478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663183" y="457200"/>
                <a:ext cx="1292353" cy="59400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183" y="457200"/>
                <a:ext cx="1292353" cy="5940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14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786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</m:t>
                      </m:r>
                    </m:oMath>
                  </m:oMathPara>
                </a14:m>
                <a:endParaRPr lang="en-GB" sz="2000" dirty="0">
                  <a:ea typeface="Cambria Math" panose="02040503050406030204" pitchFamily="18" charset="0"/>
                </a:endParaRPr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×−3</m:t>
                      </m:r>
                    </m:oMath>
                  </m:oMathPara>
                </a14:m>
                <a:endParaRPr lang="en-GB" sz="2000" dirty="0">
                  <a:ea typeface="Cambria Math" panose="02040503050406030204" pitchFamily="18" charset="0"/>
                </a:endParaRPr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 </m:t>
                      </m:r>
                    </m:oMath>
                  </m:oMathPara>
                </a14:m>
                <a:endParaRPr lang="en-GB" sz="2000" dirty="0">
                  <a:ea typeface="Cambria Math" panose="02040503050406030204" pitchFamily="18" charset="0"/>
                </a:endParaRPr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×−3</m:t>
                      </m:r>
                    </m:oMath>
                  </m:oMathPara>
                </a14:m>
                <a:endParaRPr lang="en-GB" sz="2000" dirty="0">
                  <a:ea typeface="Cambria Math" panose="02040503050406030204" pitchFamily="18" charset="0"/>
                </a:endParaRPr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−12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7867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61214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×7</m:t>
                      </m:r>
                    </m:oMath>
                  </m:oMathPara>
                </a14:m>
                <a:endParaRPr lang="en-GB" sz="2000" dirty="0">
                  <a:ea typeface="Cambria Math" panose="02040503050406030204" pitchFamily="18" charset="0"/>
                </a:endParaRPr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×−7</m:t>
                      </m:r>
                    </m:oMath>
                  </m:oMathPara>
                </a14:m>
                <a:endParaRPr lang="en-GB" sz="2000" dirty="0">
                  <a:ea typeface="Cambria Math" panose="02040503050406030204" pitchFamily="18" charset="0"/>
                </a:endParaRPr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×7 </m:t>
                      </m:r>
                    </m:oMath>
                  </m:oMathPara>
                </a14:m>
                <a:endParaRPr lang="en-GB" sz="2000" dirty="0">
                  <a:ea typeface="Cambria Math" panose="02040503050406030204" pitchFamily="18" charset="0"/>
                </a:endParaRPr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×−7</m:t>
                      </m:r>
                    </m:oMath>
                  </m:oMathPara>
                </a14:m>
                <a:endParaRPr lang="en-GB" sz="2000" dirty="0">
                  <a:ea typeface="Cambria Math" panose="02040503050406030204" pitchFamily="18" charset="0"/>
                </a:endParaRPr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 smtClean="0">
                              <a:latin typeface="Cambria Math" panose="02040503050406030204" pitchFamily="18" charset="0"/>
                            </a:rPr>
                            <m:t>56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56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−7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56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−8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−56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−7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  <a:p>
                <a:endParaRPr lang="en-GB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61214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663183" y="457200"/>
                <a:ext cx="1292353" cy="56323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56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−56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−56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56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183" y="457200"/>
                <a:ext cx="1292353" cy="56323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20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  <a:endParaRPr lang="en-US" sz="2400" i="1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i="1" dirty="0">
                  <a:latin typeface="Candara" panose="020E0502030303020204" pitchFamily="34" charset="0"/>
                </a:endParaRPr>
              </a:p>
              <a:p>
                <a:endParaRPr lang="en-GB" sz="2400" i="1" dirty="0">
                  <a:latin typeface="Candara" panose="020E0502030303020204" pitchFamily="34" charset="0"/>
                </a:endParaRPr>
              </a:p>
              <a:p>
                <a:endParaRPr lang="en-GB" sz="2400" i="1" dirty="0">
                  <a:latin typeface="Candara" panose="020E0502030303020204" pitchFamily="34" charset="0"/>
                </a:endParaRPr>
              </a:p>
              <a:p>
                <a:endParaRPr lang="en-US" sz="2400" i="1" dirty="0">
                  <a:latin typeface="Candara" panose="020E0502030303020204" pitchFamily="34" charset="0"/>
                </a:endParaRPr>
              </a:p>
              <a:p>
                <a:endParaRPr lang="en-GB" sz="2400" i="1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i="1" dirty="0">
                  <a:latin typeface="Candara" panose="020E0502030303020204" pitchFamily="34" charset="0"/>
                </a:endParaRPr>
              </a:p>
              <a:p>
                <a:endParaRPr lang="en-GB" sz="2400" i="1" dirty="0">
                  <a:latin typeface="Candara" panose="020E0502030303020204" pitchFamily="34" charset="0"/>
                </a:endParaRPr>
              </a:p>
              <a:p>
                <a:endParaRPr lang="en-GB" sz="2400" i="1" dirty="0">
                  <a:latin typeface="Candara" panose="020E0502030303020204" pitchFamily="34" charset="0"/>
                </a:endParaRPr>
              </a:p>
              <a:p>
                <a:endParaRPr lang="en-US" sz="2400" i="1" dirty="0">
                  <a:latin typeface="Candara" panose="020E0502030303020204" pitchFamily="34" charset="0"/>
                </a:endParaRPr>
              </a:p>
              <a:p>
                <a:endParaRPr lang="en-GB" sz="2400" i="1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61872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−64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61872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324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  <a:endParaRPr lang="en-US" sz="2400" i="1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×−2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×−5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618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618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265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  <a:endParaRPr lang="en-US" sz="2400" i="1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2−−5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(−4−−5)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−2−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5−−4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618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618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566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  <a:endParaRPr lang="en-US" sz="2400" i="1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2−−5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(−4−−5)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Calculate: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−2−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5−−4</m:t>
                          </m:r>
                        </m:e>
                      </m:d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618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618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969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