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846" r:id="rId140"/>
    <p:sldId id="847" r:id="rId141"/>
    <p:sldId id="848" r:id="rId142"/>
    <p:sldId id="849" r:id="rId143"/>
    <p:sldId id="850" r:id="rId144"/>
    <p:sldId id="851" r:id="rId145"/>
    <p:sldId id="853" r:id="rId146"/>
    <p:sldId id="852" r:id="rId147"/>
    <p:sldId id="854" r:id="rId148"/>
    <p:sldId id="855" r:id="rId149"/>
    <p:sldId id="857" r:id="rId150"/>
    <p:sldId id="862" r:id="rId151"/>
    <p:sldId id="858" r:id="rId152"/>
    <p:sldId id="856" r:id="rId153"/>
    <p:sldId id="859" r:id="rId154"/>
    <p:sldId id="860" r:id="rId155"/>
    <p:sldId id="861" r:id="rId156"/>
    <p:sldId id="863" r:id="rId157"/>
    <p:sldId id="865" r:id="rId158"/>
    <p:sldId id="867" r:id="rId159"/>
    <p:sldId id="868" r:id="rId160"/>
    <p:sldId id="869" r:id="rId161"/>
    <p:sldId id="870" r:id="rId162"/>
    <p:sldId id="872" r:id="rId163"/>
    <p:sldId id="873" r:id="rId164"/>
    <p:sldId id="874" r:id="rId165"/>
    <p:sldId id="875" r:id="rId166"/>
    <p:sldId id="882" r:id="rId167"/>
    <p:sldId id="866" r:id="rId168"/>
    <p:sldId id="878" r:id="rId169"/>
    <p:sldId id="879" r:id="rId170"/>
    <p:sldId id="880" r:id="rId171"/>
    <p:sldId id="881" r:id="rId172"/>
    <p:sldId id="896" r:id="rId173"/>
    <p:sldId id="897" r:id="rId174"/>
    <p:sldId id="898" r:id="rId1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3.png"/><Relationship Id="rId3" Type="http://schemas.openxmlformats.org/officeDocument/2006/relationships/image" Target="../media/image2103.png"/><Relationship Id="rId4" Type="http://schemas.openxmlformats.org/officeDocument/2006/relationships/image" Target="../media/image1703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13.png"/><Relationship Id="rId3" Type="http://schemas.openxmlformats.org/officeDocument/2006/relationships/image" Target="../media/image1722.png"/><Relationship Id="rId4" Type="http://schemas.openxmlformats.org/officeDocument/2006/relationships/image" Target="../media/image1732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42.png"/><Relationship Id="rId3" Type="http://schemas.openxmlformats.org/officeDocument/2006/relationships/image" Target="../media/image1752.png"/><Relationship Id="rId4" Type="http://schemas.openxmlformats.org/officeDocument/2006/relationships/image" Target="../media/image1762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72.png"/><Relationship Id="rId3" Type="http://schemas.openxmlformats.org/officeDocument/2006/relationships/image" Target="../media/image1782.png"/><Relationship Id="rId4" Type="http://schemas.openxmlformats.org/officeDocument/2006/relationships/image" Target="../media/image1792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03.png"/><Relationship Id="rId3" Type="http://schemas.openxmlformats.org/officeDocument/2006/relationships/image" Target="../media/image1813.png"/><Relationship Id="rId4" Type="http://schemas.openxmlformats.org/officeDocument/2006/relationships/image" Target="../media/image1822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32.png"/><Relationship Id="rId3" Type="http://schemas.openxmlformats.org/officeDocument/2006/relationships/image" Target="../media/image1842.png"/><Relationship Id="rId4" Type="http://schemas.openxmlformats.org/officeDocument/2006/relationships/image" Target="../media/image1852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62.png"/><Relationship Id="rId3" Type="http://schemas.openxmlformats.org/officeDocument/2006/relationships/image" Target="../media/image1872.png"/><Relationship Id="rId4" Type="http://schemas.openxmlformats.org/officeDocument/2006/relationships/image" Target="../media/image1882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92.png"/><Relationship Id="rId3" Type="http://schemas.openxmlformats.org/officeDocument/2006/relationships/image" Target="../media/image1903.png"/><Relationship Id="rId4" Type="http://schemas.openxmlformats.org/officeDocument/2006/relationships/image" Target="../media/image1913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22.png"/><Relationship Id="rId3" Type="http://schemas.openxmlformats.org/officeDocument/2006/relationships/image" Target="../media/image1932.png"/><Relationship Id="rId4" Type="http://schemas.openxmlformats.org/officeDocument/2006/relationships/image" Target="../media/image1942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2.png"/><Relationship Id="rId3" Type="http://schemas.openxmlformats.org/officeDocument/2006/relationships/image" Target="../media/image1962.png"/><Relationship Id="rId4" Type="http://schemas.openxmlformats.org/officeDocument/2006/relationships/image" Target="../media/image1972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82.png"/><Relationship Id="rId3" Type="http://schemas.openxmlformats.org/officeDocument/2006/relationships/image" Target="../media/image1992.png"/><Relationship Id="rId4" Type="http://schemas.openxmlformats.org/officeDocument/2006/relationships/image" Target="../media/image2002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13.png"/><Relationship Id="rId3" Type="http://schemas.openxmlformats.org/officeDocument/2006/relationships/image" Target="../media/image2022.png"/><Relationship Id="rId4" Type="http://schemas.openxmlformats.org/officeDocument/2006/relationships/image" Target="../media/image2032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42.png"/><Relationship Id="rId3" Type="http://schemas.openxmlformats.org/officeDocument/2006/relationships/image" Target="../media/image2052.png"/><Relationship Id="rId4" Type="http://schemas.openxmlformats.org/officeDocument/2006/relationships/image" Target="../media/image2062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72.png"/><Relationship Id="rId3" Type="http://schemas.openxmlformats.org/officeDocument/2006/relationships/image" Target="../media/image2082.png"/><Relationship Id="rId4" Type="http://schemas.openxmlformats.org/officeDocument/2006/relationships/image" Target="../media/image2092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04.png"/><Relationship Id="rId3" Type="http://schemas.openxmlformats.org/officeDocument/2006/relationships/image" Target="../media/image2113.png"/><Relationship Id="rId4" Type="http://schemas.openxmlformats.org/officeDocument/2006/relationships/image" Target="../media/image2122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32.png"/><Relationship Id="rId3" Type="http://schemas.openxmlformats.org/officeDocument/2006/relationships/image" Target="../media/image2142.png"/><Relationship Id="rId4" Type="http://schemas.openxmlformats.org/officeDocument/2006/relationships/image" Target="../media/image2152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60.png"/><Relationship Id="rId3" Type="http://schemas.openxmlformats.org/officeDocument/2006/relationships/image" Target="../media/image2170.png"/><Relationship Id="rId4" Type="http://schemas.openxmlformats.org/officeDocument/2006/relationships/image" Target="../media/image2182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92.png"/><Relationship Id="rId3" Type="http://schemas.openxmlformats.org/officeDocument/2006/relationships/image" Target="../media/image2201.png"/><Relationship Id="rId4" Type="http://schemas.openxmlformats.org/officeDocument/2006/relationships/image" Target="../media/image2210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20.png"/><Relationship Id="rId3" Type="http://schemas.openxmlformats.org/officeDocument/2006/relationships/image" Target="../media/image2232.png"/><Relationship Id="rId4" Type="http://schemas.openxmlformats.org/officeDocument/2006/relationships/image" Target="../media/image2242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2.png"/><Relationship Id="rId3" Type="http://schemas.openxmlformats.org/officeDocument/2006/relationships/image" Target="../media/image2262.png"/><Relationship Id="rId4" Type="http://schemas.openxmlformats.org/officeDocument/2006/relationships/image" Target="../media/image2282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91.png"/><Relationship Id="rId3" Type="http://schemas.openxmlformats.org/officeDocument/2006/relationships/image" Target="../media/image2300.png"/><Relationship Id="rId4" Type="http://schemas.openxmlformats.org/officeDocument/2006/relationships/image" Target="../media/image2311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21.png"/><Relationship Id="rId3" Type="http://schemas.openxmlformats.org/officeDocument/2006/relationships/image" Target="../media/image2331.png"/><Relationship Id="rId4" Type="http://schemas.openxmlformats.org/officeDocument/2006/relationships/image" Target="../media/image2341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51.png"/><Relationship Id="rId3" Type="http://schemas.openxmlformats.org/officeDocument/2006/relationships/image" Target="../media/image2361.png"/><Relationship Id="rId4" Type="http://schemas.openxmlformats.org/officeDocument/2006/relationships/image" Target="../media/image237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8.png"/><Relationship Id="rId3" Type="http://schemas.openxmlformats.org/officeDocument/2006/relationships/image" Target="../media/image239.png"/><Relationship Id="rId4" Type="http://schemas.openxmlformats.org/officeDocument/2006/relationships/image" Target="../media/image240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1.png"/><Relationship Id="rId3" Type="http://schemas.openxmlformats.org/officeDocument/2006/relationships/image" Target="../media/image242.png"/><Relationship Id="rId4" Type="http://schemas.openxmlformats.org/officeDocument/2006/relationships/image" Target="../media/image243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4.png"/><Relationship Id="rId3" Type="http://schemas.openxmlformats.org/officeDocument/2006/relationships/image" Target="../media/image245.png"/><Relationship Id="rId4" Type="http://schemas.openxmlformats.org/officeDocument/2006/relationships/image" Target="../media/image246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7.png"/><Relationship Id="rId3" Type="http://schemas.openxmlformats.org/officeDocument/2006/relationships/image" Target="../media/image248.png"/><Relationship Id="rId4" Type="http://schemas.openxmlformats.org/officeDocument/2006/relationships/image" Target="../media/image249.png"/><Relationship Id="rId5" Type="http://schemas.openxmlformats.org/officeDocument/2006/relationships/image" Target="../media/image250.png"/><Relationship Id="rId6" Type="http://schemas.openxmlformats.org/officeDocument/2006/relationships/image" Target="../media/image251.png"/><Relationship Id="rId7" Type="http://schemas.openxmlformats.org/officeDocument/2006/relationships/image" Target="../media/image252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71.png"/><Relationship Id="rId3" Type="http://schemas.openxmlformats.org/officeDocument/2006/relationships/image" Target="../media/image2481.png"/><Relationship Id="rId4" Type="http://schemas.openxmlformats.org/officeDocument/2006/relationships/image" Target="../media/image2491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3.png"/><Relationship Id="rId3" Type="http://schemas.openxmlformats.org/officeDocument/2006/relationships/image" Target="../media/image254.png"/><Relationship Id="rId4" Type="http://schemas.openxmlformats.org/officeDocument/2006/relationships/image" Target="../media/image255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6.png"/><Relationship Id="rId3" Type="http://schemas.openxmlformats.org/officeDocument/2006/relationships/image" Target="../media/image257.png"/><Relationship Id="rId4" Type="http://schemas.openxmlformats.org/officeDocument/2006/relationships/image" Target="../media/image258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9.png"/><Relationship Id="rId3" Type="http://schemas.openxmlformats.org/officeDocument/2006/relationships/image" Target="../media/image260.png"/><Relationship Id="rId4" Type="http://schemas.openxmlformats.org/officeDocument/2006/relationships/image" Target="../media/image258.pn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1.png"/><Relationship Id="rId3" Type="http://schemas.openxmlformats.org/officeDocument/2006/relationships/image" Target="../media/image262.png"/><Relationship Id="rId4" Type="http://schemas.openxmlformats.org/officeDocument/2006/relationships/image" Target="../media/image263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4.png"/><Relationship Id="rId3" Type="http://schemas.openxmlformats.org/officeDocument/2006/relationships/image" Target="../media/image265.png"/><Relationship Id="rId4" Type="http://schemas.openxmlformats.org/officeDocument/2006/relationships/image" Target="../media/image266.pn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7.png"/><Relationship Id="rId3" Type="http://schemas.openxmlformats.org/officeDocument/2006/relationships/image" Target="../media/image268.png"/><Relationship Id="rId4" Type="http://schemas.openxmlformats.org/officeDocument/2006/relationships/image" Target="../media/image269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0.png"/><Relationship Id="rId3" Type="http://schemas.openxmlformats.org/officeDocument/2006/relationships/image" Target="../media/image271.png"/><Relationship Id="rId4" Type="http://schemas.openxmlformats.org/officeDocument/2006/relationships/image" Target="../media/image272.pn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 , 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 ,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 ,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116301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 ,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 ,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6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080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75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135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080348"/>
              </a:xfrm>
              <a:prstGeom prst="rect">
                <a:avLst/>
              </a:prstGeom>
              <a:blipFill>
                <a:blip r:embed="rId2"/>
                <a:stretch>
                  <a:fillRect l="-2000" t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05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065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324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065344"/>
              </a:xfrm>
              <a:prstGeom prst="rect">
                <a:avLst/>
              </a:prstGeom>
              <a:blipFill>
                <a:blip r:embed="rId2"/>
                <a:stretch>
                  <a:fillRect l="-2000" t="-1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184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183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1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1141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35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1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1141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36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756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 mixed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756751"/>
              </a:xfrm>
              <a:prstGeom prst="rect">
                <a:avLst/>
              </a:prstGeom>
              <a:blipFill>
                <a:blip r:embed="rId2"/>
                <a:stretch>
                  <a:fillRect l="-2000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 mixed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59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75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 mixed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756815"/>
              </a:xfrm>
              <a:prstGeom prst="rect">
                <a:avLst/>
              </a:prstGeom>
              <a:blipFill>
                <a:blip r:embed="rId2"/>
                <a:stretch>
                  <a:fillRect l="-2000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6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 mixed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6063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81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494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an improper fraction: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494196"/>
              </a:xfrm>
              <a:prstGeom prst="rect">
                <a:avLst/>
              </a:prstGeom>
              <a:blipFill>
                <a:blip r:embed="rId2"/>
                <a:stretch>
                  <a:fillRect l="-2000" t="-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to a mixed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197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759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759188"/>
              </a:xfrm>
              <a:prstGeom prst="rect">
                <a:avLst/>
              </a:prstGeom>
              <a:blipFill>
                <a:blip r:embed="rId2"/>
                <a:stretch>
                  <a:fillRect l="-2000" t="-1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5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314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42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355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60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3514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07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759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759188"/>
              </a:xfrm>
              <a:prstGeom prst="rect">
                <a:avLst/>
              </a:prstGeom>
              <a:blipFill>
                <a:blip r:embed="rId2"/>
                <a:stretch>
                  <a:fillRect l="-2000" t="-1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625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4729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43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4729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41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822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096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23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953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92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923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056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752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752070"/>
              </a:xfrm>
              <a:prstGeom prst="rect">
                <a:avLst/>
              </a:prstGeom>
              <a:blipFill>
                <a:blip r:embed="rId2"/>
                <a:stretch>
                  <a:fillRect l="-2000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324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÷2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324115"/>
              </a:xfrm>
              <a:prstGeom prst="rect">
                <a:avLst/>
              </a:prstGeom>
              <a:blipFill>
                <a:blip r:embed="rId3"/>
                <a:stretch>
                  <a:fillRect l="-2000" t="-14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2953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29536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67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382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382738"/>
              </a:xfrm>
              <a:prstGeom prst="rect">
                <a:avLst/>
              </a:prstGeom>
              <a:blipFill>
                <a:blip r:embed="rId2"/>
                <a:stretch>
                  <a:fillRect l="-2000" t="-1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49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490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490734"/>
              </a:xfrm>
              <a:prstGeom prst="rect">
                <a:avLst/>
              </a:prstGeom>
              <a:blipFill>
                <a:blip r:embed="rId2"/>
                <a:stretch>
                  <a:fillRect l="-2000" t="-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137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426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6383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6383286"/>
              </a:xfrm>
              <a:prstGeom prst="rect">
                <a:avLst/>
              </a:prstGeom>
              <a:blipFill>
                <a:blip r:embed="rId2"/>
                <a:stretch>
                  <a:fillRect l="-2000" t="-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452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452192"/>
              </a:xfrm>
              <a:prstGeom prst="rect">
                <a:avLst/>
              </a:prstGeom>
              <a:blipFill>
                <a:blip r:embed="rId3"/>
                <a:stretch>
                  <a:fillRect l="-2000" t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13856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13856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09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707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r>
                  <a:rPr lang="en-US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b="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707297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707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707297"/>
              </a:xfrm>
              <a:prstGeom prst="rect">
                <a:avLst/>
              </a:prstGeom>
              <a:blipFill>
                <a:blip r:embed="rId3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279133" y="1718784"/>
                <a:ext cx="148132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133" y="1718784"/>
                <a:ext cx="1481329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26221" y="1718783"/>
                <a:ext cx="148132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221" y="1718783"/>
                <a:ext cx="1481329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79133" y="4224144"/>
                <a:ext cx="148132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133" y="4224144"/>
                <a:ext cx="1481329" cy="786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126220" y="4224144"/>
                <a:ext cx="148132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6220" y="4224144"/>
                <a:ext cx="1481329" cy="7861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0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325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reciprocals of:</a:t>
                </a:r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 		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b="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32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3200" b="0" dirty="0"/>
              </a:p>
              <a:p>
                <a:endParaRPr lang="en-US" sz="3200" dirty="0"/>
              </a:p>
              <a:p>
                <a:endParaRPr lang="en-US" sz="32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32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325223"/>
              </a:xfrm>
              <a:prstGeom prst="rect">
                <a:avLst/>
              </a:prstGeom>
              <a:blipFill>
                <a:blip r:embed="rId2"/>
                <a:stretch>
                  <a:fillRect l="-2000" t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31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reciprocals of:</a:t>
                </a:r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31554"/>
              </a:xfrm>
              <a:prstGeom prst="rect">
                <a:avLst/>
              </a:prstGeom>
              <a:blipFill>
                <a:blip r:embed="rId3"/>
                <a:stretch>
                  <a:fillRect l="-2000" t="-18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99962"/>
                <a:ext cx="4572001" cy="25832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9962"/>
                <a:ext cx="4572001" cy="25832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47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985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985147"/>
              </a:xfrm>
              <a:prstGeom prst="rect">
                <a:avLst/>
              </a:prstGeom>
              <a:blipFill>
                <a:blip r:embed="rId2"/>
                <a:stretch>
                  <a:fillRect l="-2000" t="-978" b="-3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Calculate:</a:t>
                </a:r>
                <a:endParaRPr lang="en-US" sz="2400" b="0" i="1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blipFill>
                <a:blip r:embed="rId3"/>
                <a:stretch>
                  <a:fillRect l="-2000" t="-4969" b="-5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790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246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Increase: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246484"/>
              </a:xfrm>
              <a:prstGeom prst="rect">
                <a:avLst/>
              </a:prstGeom>
              <a:blipFill>
                <a:blip r:embed="rId2"/>
                <a:stretch>
                  <a:fillRect l="-2000" t="-1148" b="-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Increase:</a:t>
                </a:r>
                <a:endParaRPr lang="en-US" sz="2400" b="0" i="1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blipFill>
                <a:blip r:embed="rId3"/>
                <a:stretch>
                  <a:fillRect l="-2000" t="-4969" b="-5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499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246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Decrease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246484"/>
              </a:xfrm>
              <a:prstGeom prst="rect">
                <a:avLst/>
              </a:prstGeom>
              <a:blipFill>
                <a:blip r:embed="rId2"/>
                <a:stretch>
                  <a:fillRect l="-2000" t="-1148" b="-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Decrease</a:t>
                </a:r>
                <a:endParaRPr lang="en-US" sz="2400" b="0" i="1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984757"/>
              </a:xfrm>
              <a:prstGeom prst="rect">
                <a:avLst/>
              </a:prstGeom>
              <a:blipFill>
                <a:blip r:embed="rId3"/>
                <a:stretch>
                  <a:fillRect l="-2000" t="-4969" b="-5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3302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19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524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14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?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5243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/>
                  <a:t>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/>
                  <a:t>. What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14655"/>
              </a:xfrm>
              <a:prstGeom prst="rect">
                <a:avLst/>
              </a:prstGeom>
              <a:blipFill>
                <a:blip r:embed="rId3"/>
                <a:stretch>
                  <a:fillRect b="-11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9375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375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56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123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123775"/>
              </a:xfrm>
              <a:prstGeom prst="rect">
                <a:avLst/>
              </a:prstGeom>
              <a:blipFill>
                <a:blip r:embed="rId2"/>
                <a:stretch>
                  <a:fillRect l="-2000" t="-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97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126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126147"/>
              </a:xfrm>
              <a:prstGeom prst="rect">
                <a:avLst/>
              </a:prstGeom>
              <a:blipFill>
                <a:blip r:embed="rId2"/>
                <a:stretch>
                  <a:fillRect l="-2000" t="-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442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127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127558"/>
              </a:xfrm>
              <a:prstGeom prst="rect">
                <a:avLst/>
              </a:prstGeom>
              <a:blipFill>
                <a:blip r:embed="rId2"/>
                <a:stretch>
                  <a:fillRect l="-2000" t="-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decimal: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60378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754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