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25.xml" ContentType="application/vnd.openxmlformats-officedocument.presentationml.slide+xml"/>
  <Override PartName="/ppt/slides/slide139.xml" ContentType="application/vnd.openxmlformats-officedocument.presentationml.slide+xml"/>
  <Override PartName="/ppt/slides/slide175.xml" ContentType="application/vnd.openxmlformats-officedocument.presentationml.slide+xml"/>
  <Override PartName="/ppt/slides/slide22.xml" ContentType="application/vnd.openxmlformats-officedocument.presentationml.slide+xml"/>
  <Override PartName="/ppt/slides/slide238.xml" ContentType="application/vnd.openxmlformats-officedocument.presentationml.slide+xml"/>
  <Override PartName="/ppt/slides/slide251.xml" ContentType="application/vnd.openxmlformats-officedocument.presentationml.slide+xml"/>
  <Override PartName="/ppt/slides/slide259.xml" ContentType="application/vnd.openxmlformats-officedocument.presentationml.slide+xml"/>
  <Override PartName="/ppt/slides/slide266.xml" ContentType="application/vnd.openxmlformats-officedocument.presentationml.slide+xml"/>
  <Override PartName="/ppt/slides/slide3.xml" ContentType="application/vnd.openxmlformats-officedocument.presentationml.slide+xml"/>
  <Override PartName="/ppt/slides/slide315.xml" ContentType="application/vnd.openxmlformats-officedocument.presentationml.slide+xml"/>
  <Override PartName="/ppt/slides/slide329.xml" ContentType="application/vnd.openxmlformats-officedocument.presentationml.slide+xml"/>
  <Override PartName="/ppt/slides/slide334.xml" ContentType="application/vnd.openxmlformats-officedocument.presentationml.slide+xml"/>
  <Override PartName="/ppt/slides/slide367.xml" ContentType="application/vnd.openxmlformats-officedocument.presentationml.slide+xml"/>
  <Override PartName="/ppt/slides/slide383.xml" ContentType="application/vnd.openxmlformats-officedocument.presentationml.slide+xml"/>
  <Override PartName="/ppt/slides/slide391.xml" ContentType="application/vnd.openxmlformats-officedocument.presentationml.slide+xml"/>
  <Override PartName="/ppt/slides/slide4.xml" ContentType="application/vnd.openxmlformats-officedocument.presentationml.slide+xml"/>
  <Override PartName="/ppt/slides/slide429.xml" ContentType="application/vnd.openxmlformats-officedocument.presentationml.slide+xml"/>
  <Override PartName="/ppt/slides/slide448.xml" ContentType="application/vnd.openxmlformats-officedocument.presentationml.slide+xml"/>
  <Override PartName="/ppt/slides/slide48.xml" ContentType="application/vnd.openxmlformats-officedocument.presentationml.slide+xml"/>
  <Override PartName="/ppt/slides/slide52.xml" ContentType="application/vnd.openxmlformats-officedocument.presentationml.slide+xml"/>
  <Override PartName="/ppt/slides/slide73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4"/>
  </p:notesMasterIdLst>
  <p:handoutMasterIdLst>
    <p:handoutMasterId r:id="rId505"/>
  </p:handoutMasterIdLst>
  <p:sldIdLst>
    <p:sldId id="587" r:id="rId97"/>
    <p:sldId id="588" r:id="rId98"/>
    <p:sldId id="589" r:id="rId99"/>
    <p:sldId id="590" r:id="rId100"/>
    <p:sldId id="591" r:id="rId101"/>
    <p:sldId id="594" r:id="rId102"/>
    <p:sldId id="595" r:id="rId103"/>
    <p:sldId id="596" r:id="rId104"/>
    <p:sldId id="597" r:id="rId105"/>
    <p:sldId id="599" r:id="rId106"/>
    <p:sldId id="600" r:id="rId107"/>
    <p:sldId id="598" r:id="rId108"/>
    <p:sldId id="601" r:id="rId109"/>
    <p:sldId id="602" r:id="rId110"/>
    <p:sldId id="603" r:id="rId111"/>
    <p:sldId id="604" r:id="rId112"/>
    <p:sldId id="606" r:id="rId113"/>
    <p:sldId id="605" r:id="rId114"/>
    <p:sldId id="608" r:id="rId1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Speller" initials="CS" lastIdx="1" clrIdx="0">
    <p:extLst>
      <p:ext uri="{19B8F6BF-5375-455C-9EA6-DF929625EA0E}">
        <p15:presenceInfo xmlns:p15="http://schemas.microsoft.com/office/powerpoint/2012/main" userId="S::Chris.Speller@paddington-academy.org::0a97f007-b978-4543-a8a0-9ee0abccdf0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727" autoAdjust="0"/>
  </p:normalViewPr>
  <p:slideViewPr>
    <p:cSldViewPr snapToGrid="0">
      <p:cViewPr varScale="1">
        <p:scale>
          <a:sx n="127" d="100"/>
          <a:sy n="127" d="100"/>
        </p:scale>
        <p:origin x="116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100" Type="http://schemas.openxmlformats.org/officeDocument/2006/relationships/slide" Target="slides/slide99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504" Type="http://schemas.openxmlformats.org/officeDocument/2006/relationships/notesMaster" Target="notesMasters/notesMaster1.xml"/><Relationship Id="rId505" Type="http://schemas.openxmlformats.org/officeDocument/2006/relationships/handoutMaster" Target="handoutMasters/handoutMaster1.xml"/><Relationship Id="rId506" Type="http://schemas.openxmlformats.org/officeDocument/2006/relationships/commentAuthors" Target="commentAuthors.xml"/><Relationship Id="rId507" Type="http://schemas.openxmlformats.org/officeDocument/2006/relationships/presProps" Target="presProps.xml"/><Relationship Id="rId508" Type="http://schemas.openxmlformats.org/officeDocument/2006/relationships/viewProps" Target="viewProps.xml"/><Relationship Id="rId509" Type="http://schemas.openxmlformats.org/officeDocument/2006/relationships/theme" Target="theme/theme1.xml"/><Relationship Id="rId510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093C5-A7AA-4F9C-9321-7804CC44E894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6AAA37-5910-444F-80B3-BCDA3469F9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1716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40DF-D931-48D1-9C66-5268A2E1CF8F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A9C40-88FE-47C9-956E-7B2CA5F2B1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359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1.xml"/><Relationship Id="rId4" Type="http://schemas.openxmlformats.org/officeDocument/2006/relationships/slide" Target="slide22.xml"/><Relationship Id="rId5" Type="http://schemas.openxmlformats.org/officeDocument/2006/relationships/slide" Target="slide259.xml"/><Relationship Id="rId6" Type="http://schemas.openxmlformats.org/officeDocument/2006/relationships/slide" Target="slide48.xml"/><Relationship Id="rId7" Type="http://schemas.openxmlformats.org/officeDocument/2006/relationships/slide" Target="slide266.xml"/><Relationship Id="rId8" Type="http://schemas.openxmlformats.org/officeDocument/2006/relationships/slide" Target="slide52.xml"/><Relationship Id="rId9" Type="http://schemas.openxmlformats.org/officeDocument/2006/relationships/slide" Target="slide315.xml"/><Relationship Id="rId10" Type="http://schemas.openxmlformats.org/officeDocument/2006/relationships/slide" Target="slide73.xml"/><Relationship Id="rId11" Type="http://schemas.openxmlformats.org/officeDocument/2006/relationships/slide" Target="slide329.xml"/><Relationship Id="rId12" Type="http://schemas.openxmlformats.org/officeDocument/2006/relationships/slide" Target="slide96.xml"/><Relationship Id="rId13" Type="http://schemas.openxmlformats.org/officeDocument/2006/relationships/slide" Target="slide334.xml"/><Relationship Id="rId14" Type="http://schemas.openxmlformats.org/officeDocument/2006/relationships/slide" Target="slide115.xml"/><Relationship Id="rId15" Type="http://schemas.openxmlformats.org/officeDocument/2006/relationships/slide" Target="slide367.xml"/><Relationship Id="rId16" Type="http://schemas.openxmlformats.org/officeDocument/2006/relationships/slide" Target="slide125.xml"/><Relationship Id="rId17" Type="http://schemas.openxmlformats.org/officeDocument/2006/relationships/slide" Target="slide383.xml"/><Relationship Id="rId18" Type="http://schemas.openxmlformats.org/officeDocument/2006/relationships/slide" Target="slide139.xml"/><Relationship Id="rId19" Type="http://schemas.openxmlformats.org/officeDocument/2006/relationships/slide" Target="slide391.xml"/><Relationship Id="rId20" Type="http://schemas.openxmlformats.org/officeDocument/2006/relationships/slide" Target="slide175.xml"/><Relationship Id="rId21" Type="http://schemas.openxmlformats.org/officeDocument/2006/relationships/slide" Target="slide429.xml"/><Relationship Id="rId22" Type="http://schemas.openxmlformats.org/officeDocument/2006/relationships/slide" Target="slide238.xml"/><Relationship Id="rId23" Type="http://schemas.openxmlformats.org/officeDocument/2006/relationships/slide" Target="slide44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30.png"/><Relationship Id="rId3" Type="http://schemas.openxmlformats.org/officeDocument/2006/relationships/image" Target="../media/image940.png"/><Relationship Id="rId4" Type="http://schemas.openxmlformats.org/officeDocument/2006/relationships/image" Target="../media/image950.png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60.png"/><Relationship Id="rId3" Type="http://schemas.openxmlformats.org/officeDocument/2006/relationships/image" Target="../media/image970.png"/><Relationship Id="rId4" Type="http://schemas.openxmlformats.org/officeDocument/2006/relationships/image" Target="../media/image980.png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90.png"/><Relationship Id="rId3" Type="http://schemas.openxmlformats.org/officeDocument/2006/relationships/image" Target="../media/image1001.png"/><Relationship Id="rId4" Type="http://schemas.openxmlformats.org/officeDocument/2006/relationships/image" Target="../media/image1011.png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20.png"/><Relationship Id="rId3" Type="http://schemas.openxmlformats.org/officeDocument/2006/relationships/image" Target="../media/image1030.png"/><Relationship Id="rId4" Type="http://schemas.openxmlformats.org/officeDocument/2006/relationships/image" Target="../media/image1040.png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50.png"/><Relationship Id="rId3" Type="http://schemas.openxmlformats.org/officeDocument/2006/relationships/image" Target="../media/image1060.png"/><Relationship Id="rId4" Type="http://schemas.openxmlformats.org/officeDocument/2006/relationships/image" Target="../media/image1070.png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80.png"/><Relationship Id="rId3" Type="http://schemas.openxmlformats.org/officeDocument/2006/relationships/image" Target="../media/image1090.png"/><Relationship Id="rId4" Type="http://schemas.openxmlformats.org/officeDocument/2006/relationships/image" Target="../media/image1102.png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12.png"/><Relationship Id="rId3" Type="http://schemas.openxmlformats.org/officeDocument/2006/relationships/image" Target="../media/image1120.png"/><Relationship Id="rId4" Type="http://schemas.openxmlformats.org/officeDocument/2006/relationships/image" Target="../media/image1130.png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40.png"/><Relationship Id="rId3" Type="http://schemas.openxmlformats.org/officeDocument/2006/relationships/image" Target="../media/image1150.png"/><Relationship Id="rId4" Type="http://schemas.openxmlformats.org/officeDocument/2006/relationships/image" Target="../media/image1102.png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60.png"/><Relationship Id="rId3" Type="http://schemas.openxmlformats.org/officeDocument/2006/relationships/image" Target="../media/image1170.png"/><Relationship Id="rId4" Type="http://schemas.openxmlformats.org/officeDocument/2006/relationships/image" Target="../media/image1180.png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90.png"/><Relationship Id="rId3" Type="http://schemas.openxmlformats.org/officeDocument/2006/relationships/image" Target="../media/image1200.png"/><Relationship Id="rId4" Type="http://schemas.openxmlformats.org/officeDocument/2006/relationships/image" Target="../media/image1211.png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20.png"/><Relationship Id="rId3" Type="http://schemas.openxmlformats.org/officeDocument/2006/relationships/image" Target="../media/image1230.png"/><Relationship Id="rId4" Type="http://schemas.openxmlformats.org/officeDocument/2006/relationships/image" Target="../media/image1240.png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50.png"/><Relationship Id="rId3" Type="http://schemas.openxmlformats.org/officeDocument/2006/relationships/image" Target="../media/image1260.png"/><Relationship Id="rId4" Type="http://schemas.openxmlformats.org/officeDocument/2006/relationships/image" Target="../media/image1270.png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80.png"/><Relationship Id="rId3" Type="http://schemas.openxmlformats.org/officeDocument/2006/relationships/image" Target="../media/image1290.png"/><Relationship Id="rId4" Type="http://schemas.openxmlformats.org/officeDocument/2006/relationships/image" Target="../media/image1301.png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11.png"/><Relationship Id="rId3" Type="http://schemas.openxmlformats.org/officeDocument/2006/relationships/image" Target="../media/image1320.png"/><Relationship Id="rId4" Type="http://schemas.openxmlformats.org/officeDocument/2006/relationships/image" Target="../media/image1330.png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40.png"/><Relationship Id="rId3" Type="http://schemas.openxmlformats.org/officeDocument/2006/relationships/image" Target="../media/image1350.png"/><Relationship Id="rId4" Type="http://schemas.openxmlformats.org/officeDocument/2006/relationships/image" Target="../media/image1360.png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70.png"/><Relationship Id="rId3" Type="http://schemas.openxmlformats.org/officeDocument/2006/relationships/image" Target="../media/image1380.png"/><Relationship Id="rId4" Type="http://schemas.openxmlformats.org/officeDocument/2006/relationships/image" Target="../media/image1390.png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01.png"/><Relationship Id="rId3" Type="http://schemas.openxmlformats.org/officeDocument/2006/relationships/image" Target="../media/image1411.png"/><Relationship Id="rId4" Type="http://schemas.openxmlformats.org/officeDocument/2006/relationships/image" Target="../media/image1420.png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30.png"/><Relationship Id="rId3" Type="http://schemas.openxmlformats.org/officeDocument/2006/relationships/image" Target="../media/image1440.png"/><Relationship Id="rId4" Type="http://schemas.openxmlformats.org/officeDocument/2006/relationships/image" Target="../media/image1450.png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NUMBER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8772407"/>
              </p:ext>
            </p:extLst>
          </p:nvPr>
        </p:nvGraphicFramePr>
        <p:xfrm>
          <a:off x="0" y="806459"/>
          <a:ext cx="9144002" cy="4542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4572001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</a:tblGrid>
              <a:tr h="412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Basic numeracy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3" action="ppaction://hlinksldjump"/>
                        </a:rPr>
                        <a:t>Negative numbers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Bounds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5" action="ppaction://hlinksldjump"/>
                        </a:rPr>
                        <a:t>Order of operations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6" action="ppaction://hlinksldjump"/>
                        </a:rPr>
                        <a:t>Calculator skills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7" action="ppaction://hlinksldjump"/>
                        </a:rPr>
                        <a:t>Percentages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Compound measures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9" action="ppaction://hlinksldjump"/>
                        </a:rPr>
                        <a:t>Proportion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Converting between units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1" action="ppaction://hlinksldjump"/>
                        </a:rPr>
                        <a:t>Rates of flow/work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Decimals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3" action="ppaction://hlinksldjump"/>
                        </a:rPr>
                        <a:t>Ratio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Distance-time and speed-time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5" action="ppaction://hlinksldjump"/>
                        </a:rPr>
                        <a:t>Recurring decimals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6" action="ppaction://hlinksldjump"/>
                        </a:rPr>
                        <a:t>Factors and multiples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Rounding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18" action="ppaction://hlinksldjump"/>
                        </a:rPr>
                        <a:t>Fractions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Sets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0" action="ppaction://hlinksldjump"/>
                        </a:rPr>
                        <a:t>Indices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1" action="ppaction://hlinksldjump"/>
                        </a:rPr>
                        <a:t>Standard form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914244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2" action="ppaction://hlinksldjump"/>
                        </a:rPr>
                        <a:t>Listing strategies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3" action="ppaction://hlinksldjump"/>
                        </a:rPr>
                        <a:t>Surds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89911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0621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Basic numeracy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4487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Bounds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5551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Calculator skills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8710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Compound measures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09922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Converting between units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70691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Decimals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53508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0.27+3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+4.71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.27+1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91886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3.27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91886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89393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0.27+0.3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0.2+0.71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0.17+0.4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91886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0.57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91886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2470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0.27+0.9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0.4+0.71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0.57+0.6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91886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1.17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91886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8928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0.27+0.94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0.42+1.68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0.37+0.84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91886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1.21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91886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5250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0.27−0.1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1.87−0.34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0.97−0.8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91886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0.17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91886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12981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0.27−0.15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1.83−0.31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0.97−0.85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91886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0.12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91886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3432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0.27−0.18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1.83−1.59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1.97−1.88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91886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0.08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91886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86269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0.3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×0.4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0.7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×0.5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0.6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×0.2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91886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0.12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91886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86524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×0.4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×0.5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×0.2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91886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1.2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91886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6500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3.8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×0.4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7.2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×0.5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7.6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×0.2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91886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1.52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91886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05294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60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×1.5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90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×1.5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×1.5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91886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30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91886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0972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÷0.5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÷0.2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÷0.4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÷0.6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918865"/>
                <a:ext cx="4572001" cy="7936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35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918865"/>
                <a:ext cx="4572001" cy="79367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03060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×0.5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÷0.5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×0.5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÷0.5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526297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0.5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÷0.5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93899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918865"/>
                <a:ext cx="4572001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918865"/>
                <a:ext cx="4572001" cy="193899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32027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Write in ascending order: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0.234, 0.423, 0.324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0.582, 0.825, 0.528, 0.285 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Write in ascending order: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0.671, 0.716, 0.176, 0.617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510100"/>
                <a:ext cx="457200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0.176,  0.617,  0.671,  0.716</m:t>
                      </m:r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510100"/>
                <a:ext cx="4572001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61800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Write in ascending order: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0.5, 0.3, 0.39, 0.29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0.79, 0.8, 0.7, 0.71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Write in ascending order: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0.6, 0.59, 0.7, 0.61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8596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0.59,  0.6,  0.61,  0.7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8596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45520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Write in ascending order: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0.5037, 0.5, 0.53, 0.503, 0.5007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Write in ascending order: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0.2089, 0.2, 0.28, 0.208, 0.2009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571999" y="1285965"/>
                <a:ext cx="4572001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0.2,  0.2009,  0.208,  0.2089,  0.28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85965"/>
                <a:ext cx="4572001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14871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Write in ascending order: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−0.2, −0.1, 0.4, 0.3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Write in ascending order: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−0.7, −0.8, 0.8, 0.7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8596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−0.8,  −0.7,  0.7,  0.8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8596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56060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Write in ascending order: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−0.2, −0.23, −0.203, −0.3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Write in ascending order: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−0.7, −0.79, −0.709, −0.8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85965"/>
                <a:ext cx="457200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−0.8,  −0.79,  −0.709,  −0.7</m:t>
                      </m:r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85965"/>
                <a:ext cx="4572001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8621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Distance-Time and Speed-Time Graphs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77485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Factors and multiples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498997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Fractions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2819589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Indices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348906"/>
      </p:ext>
    </p:extLst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Listing strategies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917671"/>
      </p:ext>
    </p:extLst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Negative numbers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520126"/>
      </p:ext>
    </p:extLst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Order of operations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307206"/>
      </p:ext>
    </p:extLst>
  </p:cSld>
  <p:clrMapOvr>
    <a:masterClrMapping/>
  </p:clrMapOvr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Percentages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456791"/>
      </p:ext>
    </p:extLst>
  </p:cSld>
  <p:clrMapOvr>
    <a:masterClrMapping/>
  </p:clrMapOvr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Proportion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815369"/>
      </p:ext>
    </p:extLst>
  </p:cSld>
  <p:clrMapOvr>
    <a:masterClrMapping/>
  </p:clrMapOvr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Rates of flow/work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8163330"/>
      </p:ext>
    </p:extLst>
  </p:cSld>
  <p:clrMapOvr>
    <a:masterClrMapping/>
  </p:clrMapOvr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138123"/>
      </p:ext>
    </p:extLst>
  </p:cSld>
  <p:clrMapOvr>
    <a:masterClrMapping/>
  </p:clrMapOvr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Recurring decimals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894797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Rounding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507566"/>
      </p:ext>
    </p:extLst>
  </p:cSld>
  <p:clrMapOvr>
    <a:masterClrMapping/>
  </p:clrMapOvr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Sets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034842"/>
      </p:ext>
    </p:extLst>
  </p:cSld>
  <p:clrMapOvr>
    <a:masterClrMapping/>
  </p:clrMapOvr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Standard form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696080"/>
      </p:ext>
    </p:extLst>
  </p:cSld>
  <p:clrMapOvr>
    <a:masterClrMapping/>
  </p:clrMapOvr>
</p:sld>
</file>

<file path=ppt/slides/slide4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3491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4479</TotalTime>
  <Words>21427</Words>
  <Application>Microsoft Office PowerPoint</Application>
  <PresentationFormat>On-screen Show (4:3)</PresentationFormat>
  <Paragraphs>8353</Paragraphs>
  <Slides>502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502</vt:i4>
      </vt:variant>
    </vt:vector>
  </HeadingPairs>
  <TitlesOfParts>
    <vt:vector size="508" baseType="lpstr">
      <vt:lpstr>Arial</vt:lpstr>
      <vt:lpstr>Calibri</vt:lpstr>
      <vt:lpstr>Calibri Light</vt:lpstr>
      <vt:lpstr>Cambria Math</vt:lpstr>
      <vt:lpstr>Candara</vt:lpstr>
      <vt:lpstr>Office Theme</vt:lpstr>
      <vt:lpstr>PowerPoint Presentation</vt:lpstr>
      <vt:lpstr>PowerPoint Presentation</vt:lpstr>
      <vt:lpstr>NUMBER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304</cp:revision>
  <dcterms:created xsi:type="dcterms:W3CDTF">2020-05-18T02:11:06Z</dcterms:created>
  <dcterms:modified xsi:type="dcterms:W3CDTF">2020-08-31T15:55:02Z</dcterms:modified>
</cp:coreProperties>
</file>