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15.xml" ContentType="application/vnd.openxmlformats-officedocument.presentationml.slide+xml"/>
  <Override PartName="/ppt/slides/slide125.xml" ContentType="application/vnd.openxmlformats-officedocument.presentationml.slide+xml"/>
  <Override PartName="/ppt/slides/slide139.xml" ContentType="application/vnd.openxmlformats-officedocument.presentationml.slide+xml"/>
  <Override PartName="/ppt/slides/slide175.xml" ContentType="application/vnd.openxmlformats-officedocument.presentationml.slide+xml"/>
  <Override PartName="/ppt/slides/slide22.xml" ContentType="application/vnd.openxmlformats-officedocument.presentationml.slide+xml"/>
  <Override PartName="/ppt/slides/slide238.xml" ContentType="application/vnd.openxmlformats-officedocument.presentationml.slide+xml"/>
  <Override PartName="/ppt/slides/slide251.xml" ContentType="application/vnd.openxmlformats-officedocument.presentationml.slide+xml"/>
  <Override PartName="/ppt/slides/slide259.xml" ContentType="application/vnd.openxmlformats-officedocument.presentationml.slide+xml"/>
  <Override PartName="/ppt/slides/slide266.xml" ContentType="application/vnd.openxmlformats-officedocument.presentationml.slide+xml"/>
  <Override PartName="/ppt/slides/slide3.xml" ContentType="application/vnd.openxmlformats-officedocument.presentationml.slide+xml"/>
  <Override PartName="/ppt/slides/slide315.xml" ContentType="application/vnd.openxmlformats-officedocument.presentationml.slide+xml"/>
  <Override PartName="/ppt/slides/slide329.xml" ContentType="application/vnd.openxmlformats-officedocument.presentationml.slide+xml"/>
  <Override PartName="/ppt/slides/slide334.xml" ContentType="application/vnd.openxmlformats-officedocument.presentationml.slide+xml"/>
  <Override PartName="/ppt/slides/slide367.xml" ContentType="application/vnd.openxmlformats-officedocument.presentationml.slide+xml"/>
  <Override PartName="/ppt/slides/slide383.xml" ContentType="application/vnd.openxmlformats-officedocument.presentationml.slide+xml"/>
  <Override PartName="/ppt/slides/slide391.xml" ContentType="application/vnd.openxmlformats-officedocument.presentationml.slide+xml"/>
  <Override PartName="/ppt/slides/slide4.xml" ContentType="application/vnd.openxmlformats-officedocument.presentationml.slide+xml"/>
  <Override PartName="/ppt/slides/slide429.xml" ContentType="application/vnd.openxmlformats-officedocument.presentationml.slide+xml"/>
  <Override PartName="/ppt/slides/slide448.xml" ContentType="application/vnd.openxmlformats-officedocument.presentationml.slide+xml"/>
  <Override PartName="/ppt/slides/slide48.xml" ContentType="application/vnd.openxmlformats-officedocument.presentationml.slide+xml"/>
  <Override PartName="/ppt/slides/slide5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4"/>
  </p:notesMasterIdLst>
  <p:handoutMasterIdLst>
    <p:handoutMasterId r:id="rId505"/>
  </p:handoutMasterIdLst>
  <p:sldIdLst>
    <p:sldId id="637" r:id="rId74"/>
    <p:sldId id="968" r:id="rId75"/>
    <p:sldId id="969" r:id="rId76"/>
    <p:sldId id="970" r:id="rId77"/>
    <p:sldId id="971" r:id="rId78"/>
    <p:sldId id="972" r:id="rId79"/>
    <p:sldId id="973" r:id="rId80"/>
    <p:sldId id="974" r:id="rId81"/>
    <p:sldId id="975" r:id="rId82"/>
    <p:sldId id="976" r:id="rId83"/>
    <p:sldId id="977" r:id="rId84"/>
    <p:sldId id="639" r:id="rId85"/>
    <p:sldId id="965" r:id="rId86"/>
    <p:sldId id="966" r:id="rId87"/>
    <p:sldId id="967" r:id="rId88"/>
    <p:sldId id="978" r:id="rId89"/>
    <p:sldId id="979" r:id="rId90"/>
    <p:sldId id="983" r:id="rId91"/>
    <p:sldId id="981" r:id="rId92"/>
    <p:sldId id="980" r:id="rId93"/>
    <p:sldId id="982" r:id="rId94"/>
    <p:sldId id="961" r:id="rId95"/>
    <p:sldId id="962" r:id="rId9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 Speller" initials="CS" lastIdx="1" clrIdx="0">
    <p:extLst>
      <p:ext uri="{19B8F6BF-5375-455C-9EA6-DF929625EA0E}">
        <p15:presenceInfo xmlns:p15="http://schemas.microsoft.com/office/powerpoint/2012/main" userId="S::Chris.Speller@paddington-academy.org::0a97f007-b978-4543-a8a0-9ee0abccdf0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6727" autoAdjust="0"/>
  </p:normalViewPr>
  <p:slideViewPr>
    <p:cSldViewPr snapToGrid="0">
      <p:cViewPr varScale="1">
        <p:scale>
          <a:sx n="127" d="100"/>
          <a:sy n="127" d="100"/>
        </p:scale>
        <p:origin x="11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504" Type="http://schemas.openxmlformats.org/officeDocument/2006/relationships/notesMaster" Target="notesMasters/notesMaster1.xml"/><Relationship Id="rId505" Type="http://schemas.openxmlformats.org/officeDocument/2006/relationships/handoutMaster" Target="handoutMasters/handoutMaster1.xml"/><Relationship Id="rId506" Type="http://schemas.openxmlformats.org/officeDocument/2006/relationships/commentAuthors" Target="commentAuthors.xml"/><Relationship Id="rId507" Type="http://schemas.openxmlformats.org/officeDocument/2006/relationships/presProps" Target="presProps.xml"/><Relationship Id="rId508" Type="http://schemas.openxmlformats.org/officeDocument/2006/relationships/viewProps" Target="viewProps.xml"/><Relationship Id="rId509" Type="http://schemas.openxmlformats.org/officeDocument/2006/relationships/theme" Target="theme/theme1.xml"/><Relationship Id="rId510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1.xml"/><Relationship Id="rId4" Type="http://schemas.openxmlformats.org/officeDocument/2006/relationships/slide" Target="slide22.xml"/><Relationship Id="rId5" Type="http://schemas.openxmlformats.org/officeDocument/2006/relationships/slide" Target="slide259.xml"/><Relationship Id="rId6" Type="http://schemas.openxmlformats.org/officeDocument/2006/relationships/slide" Target="slide48.xml"/><Relationship Id="rId7" Type="http://schemas.openxmlformats.org/officeDocument/2006/relationships/slide" Target="slide266.xml"/><Relationship Id="rId8" Type="http://schemas.openxmlformats.org/officeDocument/2006/relationships/slide" Target="slide52.xml"/><Relationship Id="rId9" Type="http://schemas.openxmlformats.org/officeDocument/2006/relationships/slide" Target="slide315.xml"/><Relationship Id="rId10" Type="http://schemas.openxmlformats.org/officeDocument/2006/relationships/slide" Target="slide73.xml"/><Relationship Id="rId11" Type="http://schemas.openxmlformats.org/officeDocument/2006/relationships/slide" Target="slide329.xml"/><Relationship Id="rId12" Type="http://schemas.openxmlformats.org/officeDocument/2006/relationships/slide" Target="slide96.xml"/><Relationship Id="rId13" Type="http://schemas.openxmlformats.org/officeDocument/2006/relationships/slide" Target="slide334.xml"/><Relationship Id="rId14" Type="http://schemas.openxmlformats.org/officeDocument/2006/relationships/slide" Target="slide115.xml"/><Relationship Id="rId15" Type="http://schemas.openxmlformats.org/officeDocument/2006/relationships/slide" Target="slide367.xml"/><Relationship Id="rId16" Type="http://schemas.openxmlformats.org/officeDocument/2006/relationships/slide" Target="slide125.xml"/><Relationship Id="rId17" Type="http://schemas.openxmlformats.org/officeDocument/2006/relationships/slide" Target="slide383.xml"/><Relationship Id="rId18" Type="http://schemas.openxmlformats.org/officeDocument/2006/relationships/slide" Target="slide139.xml"/><Relationship Id="rId19" Type="http://schemas.openxmlformats.org/officeDocument/2006/relationships/slide" Target="slide391.xml"/><Relationship Id="rId20" Type="http://schemas.openxmlformats.org/officeDocument/2006/relationships/slide" Target="slide175.xml"/><Relationship Id="rId21" Type="http://schemas.openxmlformats.org/officeDocument/2006/relationships/slide" Target="slide429.xml"/><Relationship Id="rId22" Type="http://schemas.openxmlformats.org/officeDocument/2006/relationships/slide" Target="slide238.xml"/><Relationship Id="rId23" Type="http://schemas.openxmlformats.org/officeDocument/2006/relationships/slide" Target="slide44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21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pn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Relationship Id="rId4" Type="http://schemas.openxmlformats.org/officeDocument/2006/relationships/image" Target="../media/image133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7.png"/><Relationship Id="rId3" Type="http://schemas.openxmlformats.org/officeDocument/2006/relationships/image" Target="../media/image138.png"/><Relationship Id="rId4" Type="http://schemas.openxmlformats.org/officeDocument/2006/relationships/image" Target="../media/image139.pn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0.png"/><Relationship Id="rId3" Type="http://schemas.openxmlformats.org/officeDocument/2006/relationships/image" Target="../media/image141.png"/><Relationship Id="rId4" Type="http://schemas.openxmlformats.org/officeDocument/2006/relationships/image" Target="../media/image142.pn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3.png"/><Relationship Id="rId3" Type="http://schemas.openxmlformats.org/officeDocument/2006/relationships/image" Target="../media/image144.png"/><Relationship Id="rId4" Type="http://schemas.openxmlformats.org/officeDocument/2006/relationships/image" Target="../media/image145.pn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Relationship Id="rId4" Type="http://schemas.openxmlformats.org/officeDocument/2006/relationships/image" Target="../media/image154.pn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1.png"/><Relationship Id="rId3" Type="http://schemas.openxmlformats.org/officeDocument/2006/relationships/image" Target="../media/image162.png"/><Relationship Id="rId4" Type="http://schemas.openxmlformats.org/officeDocument/2006/relationships/image" Target="../media/image163.pn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4.png"/><Relationship Id="rId3" Type="http://schemas.openxmlformats.org/officeDocument/2006/relationships/image" Target="../media/image165.png"/><Relationship Id="rId4" Type="http://schemas.openxmlformats.org/officeDocument/2006/relationships/image" Target="../media/image166.pn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7.png"/><Relationship Id="rId3" Type="http://schemas.openxmlformats.org/officeDocument/2006/relationships/image" Target="../media/image168.png"/><Relationship Id="rId4" Type="http://schemas.openxmlformats.org/officeDocument/2006/relationships/image" Target="../media/image169.pn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0.png"/><Relationship Id="rId3" Type="http://schemas.openxmlformats.org/officeDocument/2006/relationships/image" Target="../media/image171.png"/><Relationship Id="rId4" Type="http://schemas.openxmlformats.org/officeDocument/2006/relationships/image" Target="../media/image172.pn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3.png"/><Relationship Id="rId3" Type="http://schemas.openxmlformats.org/officeDocument/2006/relationships/image" Target="../media/image174.png"/><Relationship Id="rId4" Type="http://schemas.openxmlformats.org/officeDocument/2006/relationships/image" Target="../media/image175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.png"/><Relationship Id="rId3" Type="http://schemas.openxmlformats.org/officeDocument/2006/relationships/image" Target="../media/image177.png"/><Relationship Id="rId4" Type="http://schemas.openxmlformats.org/officeDocument/2006/relationships/image" Target="../media/image178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9.png"/><Relationship Id="rId3" Type="http://schemas.openxmlformats.org/officeDocument/2006/relationships/image" Target="../media/image180.png"/><Relationship Id="rId4" Type="http://schemas.openxmlformats.org/officeDocument/2006/relationships/image" Target="../media/image181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2.png"/><Relationship Id="rId3" Type="http://schemas.openxmlformats.org/officeDocument/2006/relationships/image" Target="../media/image183.png"/><Relationship Id="rId4" Type="http://schemas.openxmlformats.org/officeDocument/2006/relationships/image" Target="../media/image184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NUMBER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772407"/>
              </p:ext>
            </p:extLst>
          </p:nvPr>
        </p:nvGraphicFramePr>
        <p:xfrm>
          <a:off x="0" y="806459"/>
          <a:ext cx="9144002" cy="4542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Basic numeracy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Negative numbers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Bounds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Order of operations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Calculator skills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Percentages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Compound measures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9" action="ppaction://hlinksldjump"/>
                        </a:rPr>
                        <a:t>Proportion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Converting between units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1" action="ppaction://hlinksldjump"/>
                        </a:rPr>
                        <a:t>Rates of flow/work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3" action="ppaction://hlinksldjump"/>
                        </a:rPr>
                        <a:t>Ratio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Distance-time and speed-time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Recurring decimals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6" action="ppaction://hlinksldjump"/>
                        </a:rPr>
                        <a:t>Factors and multiples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Rounding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Fractions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Sets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0" action="ppaction://hlinksldjump"/>
                        </a:rPr>
                        <a:t>Indices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Standard form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2" action="ppaction://hlinksldjump"/>
                        </a:rPr>
                        <a:t>Listing strategies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3" action="ppaction://hlinksldjump"/>
                        </a:rPr>
                        <a:t>Surds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Basic numeracy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Bounds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5551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Calculator skills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8710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Compound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99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Converting between units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069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centimetres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7460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metres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metres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centimetres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63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centimetres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centimetres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253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millimetres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millimetres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centimetres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991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r>
                  <a:rPr lang="en-US" sz="2400" dirty="0">
                    <a:latin typeface="Candara" panose="020E0502030303020204" pitchFamily="34" charset="0"/>
                  </a:rPr>
                  <a:t>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kilometres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centimetres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millimetres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6"/>
                <a:ext cx="4572001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=53000000000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53000000000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0000 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6"/>
                <a:ext cx="4572001" cy="40934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40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kilometres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centimetres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millimetres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82286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300000 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82286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814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r>
                  <a:rPr lang="en-US" sz="2400" dirty="0">
                    <a:latin typeface="Candara" panose="020E0502030303020204" pitchFamily="34" charset="0"/>
                  </a:rPr>
                  <a:t>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centimetres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kilometres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millimetres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6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=0.00000000053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=0.00053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6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29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millimetres</a:t>
                </a:r>
                <a:r>
                  <a:rPr lang="en-US" sz="2400" dirty="0">
                    <a:latin typeface="Candara" panose="020E0502030303020204" pitchFamily="34" charset="0"/>
                  </a:rPr>
                  <a:t>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square millimetres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kilometres</a:t>
                </a: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metres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square centimetres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4180"/>
                <a:ext cx="4572001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𝑚𝑚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=0.0000000000053 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=0.0000053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4180"/>
                <a:ext cx="4572001" cy="40934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2041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r>
                  <a:rPr lang="en-US" sz="2400" dirty="0">
                    <a:latin typeface="Candara" panose="020E0502030303020204" pitchFamily="34" charset="0"/>
                  </a:rPr>
                  <a:t>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metres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metres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=5300000000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5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cubic 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latin typeface="Candara" panose="020E0502030303020204" pitchFamily="34" charset="0"/>
                  </a:rPr>
                  <a:t>cubic metres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kilometres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37896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=0.0000000053 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37896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43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litres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litres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0166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centilitres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centilitres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29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millilitres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millilitres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cubic </a:t>
                </a:r>
                <a:r>
                  <a:rPr lang="en-US" sz="2400" dirty="0" err="1">
                    <a:latin typeface="Candara" panose="020E0502030303020204" pitchFamily="34" charset="0"/>
                  </a:rPr>
                  <a:t>centimetres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524315"/>
              </a:xfrm>
              <a:prstGeom prst="rect">
                <a:avLst/>
              </a:prstGeom>
              <a:blipFill>
                <a:blip r:embed="rId3"/>
                <a:stretch>
                  <a:fillRect l="-2000" t="-1078" b="-21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74338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79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cubic centimetres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millilitres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cubic centimetres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centilitres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millilitres</a:t>
                </a:r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4893647"/>
              </a:xfrm>
              <a:prstGeom prst="rect">
                <a:avLst/>
              </a:prstGeom>
              <a:blipFill>
                <a:blip r:embed="rId3"/>
                <a:stretch>
                  <a:fillRect l="-2000" t="-998" b="-19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599"/>
                <a:ext cx="4572001" cy="41549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𝑚𝑙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599"/>
                <a:ext cx="4572001" cy="4154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153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milligrams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milligrams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b="-1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825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milligrams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milligrams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b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93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milligrams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milligrams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b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618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tonnes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tonnes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=5300000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b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80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kilograms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tonnes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tonnes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grams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=5300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b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904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3.54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grams into:</a:t>
                </a:r>
              </a:p>
              <a:p>
                <a:pPr algn="ctr"/>
                <a:r>
                  <a:rPr lang="en-US" sz="2400" dirty="0" err="1">
                    <a:latin typeface="Candara" panose="020E0502030303020204" pitchFamily="34" charset="0"/>
                  </a:rPr>
                  <a:t>tonnes</a:t>
                </a:r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5.3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grams into:</a:t>
                </a: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tonnes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r>
                  <a:rPr lang="en-US" sz="2400" dirty="0">
                    <a:latin typeface="Candara" panose="020E0502030303020204" pitchFamily="34" charset="0"/>
                  </a:rPr>
                  <a:t>kilograms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=0.0000053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=0.0053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𝑘𝑔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292662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 b="-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789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250 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kilometres per hour to a speed in metres per second.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kilometres per hour to a speed in metres per second.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kilometres per hour to a speed in metres per second.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208 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5618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478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3600 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metres per second to a speed in kilometres per hour</a:t>
                </a: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5400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metres per second to a speed in kilometres per hour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3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Convert: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72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00 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metres per second to a speed in kilometres per hour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0.002 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4860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8679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535086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Distance-Time and Speed-Time Graphs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77485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Factors and multiples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98997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81958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348906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Listing strategies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17671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Negative numbers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20126"/>
      </p:ext>
    </p:extLst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Order of operations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307206"/>
      </p:ext>
    </p:extLst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Percentages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456791"/>
      </p:ext>
    </p:extLst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Proportion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815369"/>
      </p:ext>
    </p:extLst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Rates of flow/work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163330"/>
      </p:ext>
    </p:extLst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138123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Recurring decimals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894797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07566"/>
      </p:ext>
    </p:extLst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Sets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34842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Standard form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696080"/>
      </p:ext>
    </p:extLst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4479</TotalTime>
  <Words>21427</Words>
  <Application>Microsoft Office PowerPoint</Application>
  <PresentationFormat>On-screen Show (4:3)</PresentationFormat>
  <Paragraphs>8353</Paragraphs>
  <Slides>502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502</vt:i4>
      </vt:variant>
    </vt:vector>
  </HeadingPairs>
  <TitlesOfParts>
    <vt:vector size="508" baseType="lpstr">
      <vt:lpstr>Arial</vt:lpstr>
      <vt:lpstr>Calibri</vt:lpstr>
      <vt:lpstr>Calibri Light</vt:lpstr>
      <vt:lpstr>Cambria Math</vt:lpstr>
      <vt:lpstr>Candara</vt:lpstr>
      <vt:lpstr>Office Theme</vt:lpstr>
      <vt:lpstr>PowerPoint Presentation</vt:lpstr>
      <vt:lpstr>PowerPoint Presentation</vt:lpstr>
      <vt:lpstr>NUMBER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304</cp:revision>
  <dcterms:created xsi:type="dcterms:W3CDTF">2020-05-18T02:11:06Z</dcterms:created>
  <dcterms:modified xsi:type="dcterms:W3CDTF">2020-08-31T15:55:02Z</dcterms:modified>
</cp:coreProperties>
</file>