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60" r:id="rId49"/>
    <p:sldId id="661" r:id="rId50"/>
    <p:sldId id="662" r:id="rId51"/>
    <p:sldId id="663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0.png"/><Relationship Id="rId3" Type="http://schemas.openxmlformats.org/officeDocument/2006/relationships/image" Target="../media/image540.png"/><Relationship Id="rId4" Type="http://schemas.openxmlformats.org/officeDocument/2006/relationships/image" Target="../media/image550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0.png"/><Relationship Id="rId3" Type="http://schemas.openxmlformats.org/officeDocument/2006/relationships/image" Target="../media/image570.png"/><Relationship Id="rId4" Type="http://schemas.openxmlformats.org/officeDocument/2006/relationships/image" Target="../media/image58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0.png"/><Relationship Id="rId3" Type="http://schemas.openxmlformats.org/officeDocument/2006/relationships/image" Target="../media/image601.png"/><Relationship Id="rId4" Type="http://schemas.openxmlformats.org/officeDocument/2006/relationships/image" Target="../media/image61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57344" cy="3772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Use your calculator to 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45.2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21.4−7.9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+4.5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81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−9.827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3.7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57344" cy="3772636"/>
              </a:xfrm>
              <a:prstGeom prst="rect">
                <a:avLst/>
              </a:prstGeom>
              <a:blipFill>
                <a:blip r:embed="rId2"/>
                <a:stretch>
                  <a:fillRect l="-1963" t="-12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141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Use your calculator to 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37.8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11.4−8.9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−1.7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−2.736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3.75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141968"/>
              </a:xfrm>
              <a:prstGeom prst="rect">
                <a:avLst/>
              </a:prstGeom>
              <a:blipFill>
                <a:blip r:embed="rId3"/>
                <a:stretch>
                  <a:fillRect l="-2000" t="-1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733498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13.42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13.5308301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733498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48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57344" cy="1552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Use your calculator to 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GB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0.4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den>
                          </m:f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57344" cy="1552861"/>
              </a:xfrm>
              <a:prstGeom prst="rect">
                <a:avLst/>
              </a:prstGeom>
              <a:blipFill>
                <a:blip r:embed="rId2"/>
                <a:stretch>
                  <a:fillRect l="-1963" t="-31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52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Use your calculator to 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39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1.7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52861"/>
              </a:xfrm>
              <a:prstGeom prst="rect">
                <a:avLst/>
              </a:prstGeom>
              <a:blipFill>
                <a:blip r:embed="rId3"/>
                <a:stretch>
                  <a:fillRect l="-2000" t="-31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0113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−5.287991068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0113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197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57344" cy="1333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Use your calculator to 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47.3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8.2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unc>
                                <m:func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26.6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57344" cy="1333442"/>
              </a:xfrm>
              <a:prstGeom prst="rect">
                <a:avLst/>
              </a:prstGeom>
              <a:blipFill>
                <a:blip r:embed="rId2"/>
                <a:stretch>
                  <a:fillRect l="-1963" t="-3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702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Use your calculator to calculate: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36.9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7.5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÷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GB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⁡(23.5)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702774"/>
              </a:xfrm>
              <a:prstGeom prst="rect">
                <a:avLst/>
              </a:prstGeom>
              <a:blipFill>
                <a:blip r:embed="rId3"/>
                <a:stretch>
                  <a:fillRect l="-2000" t="-2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2748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0.05278918993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2748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408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