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12" r:id="rId398"/>
    <p:sldId id="1287" r:id="rId399"/>
    <p:sldId id="1289" r:id="rId400"/>
    <p:sldId id="1285" r:id="rId401"/>
    <p:sldId id="1288" r:id="rId402"/>
    <p:sldId id="1290" r:id="rId403"/>
    <p:sldId id="1291" r:id="rId404"/>
    <p:sldId id="1292" r:id="rId405"/>
    <p:sldId id="1293" r:id="rId406"/>
    <p:sldId id="1294" r:id="rId407"/>
    <p:sldId id="1295" r:id="rId408"/>
    <p:sldId id="1296" r:id="rId409"/>
    <p:sldId id="1298" r:id="rId410"/>
    <p:sldId id="1299" r:id="rId411"/>
    <p:sldId id="1300" r:id="rId412"/>
    <p:sldId id="1301" r:id="rId413"/>
    <p:sldId id="1302" r:id="rId414"/>
    <p:sldId id="1303" r:id="rId415"/>
    <p:sldId id="1304" r:id="rId416"/>
    <p:sldId id="1305" r:id="rId417"/>
    <p:sldId id="1306" r:id="rId418"/>
    <p:sldId id="1307" r:id="rId419"/>
    <p:sldId id="1308" r:id="rId420"/>
    <p:sldId id="1313" r:id="rId421"/>
    <p:sldId id="1312" r:id="rId422"/>
    <p:sldId id="1314" r:id="rId423"/>
    <p:sldId id="1309" r:id="rId424"/>
    <p:sldId id="1311" r:id="rId425"/>
    <p:sldId id="1315" r:id="rId426"/>
    <p:sldId id="1316" r:id="rId427"/>
    <p:sldId id="1317" r:id="rId428"/>
    <p:sldId id="1318" r:id="rId429"/>
    <p:sldId id="1286" r:id="rId430"/>
    <p:sldId id="1321" r:id="rId431"/>
    <p:sldId id="1323" r:id="rId432"/>
    <p:sldId id="1322" r:id="rId433"/>
    <p:sldId id="1319" r:id="rId434"/>
    <p:sldId id="1320" r:id="rId435"/>
    <p:sldId id="1462" r:id="rId436"/>
    <p:sldId id="1467" r:id="rId437"/>
    <p:sldId id="1465" r:id="rId438"/>
    <p:sldId id="1466" r:id="rId439"/>
    <p:sldId id="1471" r:id="rId4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98" Type="http://schemas.openxmlformats.org/officeDocument/2006/relationships/slide" Target="slides/slide397.xml"/><Relationship Id="rId399" Type="http://schemas.openxmlformats.org/officeDocument/2006/relationships/slide" Target="slides/slide398.xml"/><Relationship Id="rId400" Type="http://schemas.openxmlformats.org/officeDocument/2006/relationships/slide" Target="slides/slide399.xml"/><Relationship Id="rId401" Type="http://schemas.openxmlformats.org/officeDocument/2006/relationships/slide" Target="slides/slide400.xml"/><Relationship Id="rId402" Type="http://schemas.openxmlformats.org/officeDocument/2006/relationships/slide" Target="slides/slide401.xml"/><Relationship Id="rId403" Type="http://schemas.openxmlformats.org/officeDocument/2006/relationships/slide" Target="slides/slide402.xml"/><Relationship Id="rId404" Type="http://schemas.openxmlformats.org/officeDocument/2006/relationships/slide" Target="slides/slide403.xml"/><Relationship Id="rId405" Type="http://schemas.openxmlformats.org/officeDocument/2006/relationships/slide" Target="slides/slide404.xml"/><Relationship Id="rId406" Type="http://schemas.openxmlformats.org/officeDocument/2006/relationships/slide" Target="slides/slide405.xml"/><Relationship Id="rId407" Type="http://schemas.openxmlformats.org/officeDocument/2006/relationships/slide" Target="slides/slide406.xml"/><Relationship Id="rId408" Type="http://schemas.openxmlformats.org/officeDocument/2006/relationships/slide" Target="slides/slide407.xml"/><Relationship Id="rId409" Type="http://schemas.openxmlformats.org/officeDocument/2006/relationships/slide" Target="slides/slide408.xml"/><Relationship Id="rId410" Type="http://schemas.openxmlformats.org/officeDocument/2006/relationships/slide" Target="slides/slide409.xml"/><Relationship Id="rId411" Type="http://schemas.openxmlformats.org/officeDocument/2006/relationships/slide" Target="slides/slide410.xml"/><Relationship Id="rId412" Type="http://schemas.openxmlformats.org/officeDocument/2006/relationships/slide" Target="slides/slide411.xml"/><Relationship Id="rId413" Type="http://schemas.openxmlformats.org/officeDocument/2006/relationships/slide" Target="slides/slide412.xml"/><Relationship Id="rId414" Type="http://schemas.openxmlformats.org/officeDocument/2006/relationships/slide" Target="slides/slide413.xml"/><Relationship Id="rId415" Type="http://schemas.openxmlformats.org/officeDocument/2006/relationships/slide" Target="slides/slide414.xml"/><Relationship Id="rId416" Type="http://schemas.openxmlformats.org/officeDocument/2006/relationships/slide" Target="slides/slide415.xml"/><Relationship Id="rId417" Type="http://schemas.openxmlformats.org/officeDocument/2006/relationships/slide" Target="slides/slide416.xml"/><Relationship Id="rId418" Type="http://schemas.openxmlformats.org/officeDocument/2006/relationships/slide" Target="slides/slide417.xml"/><Relationship Id="rId419" Type="http://schemas.openxmlformats.org/officeDocument/2006/relationships/slide" Target="slides/slide418.xml"/><Relationship Id="rId420" Type="http://schemas.openxmlformats.org/officeDocument/2006/relationships/slide" Target="slides/slide419.xml"/><Relationship Id="rId421" Type="http://schemas.openxmlformats.org/officeDocument/2006/relationships/slide" Target="slides/slide420.xml"/><Relationship Id="rId422" Type="http://schemas.openxmlformats.org/officeDocument/2006/relationships/slide" Target="slides/slide421.xml"/><Relationship Id="rId423" Type="http://schemas.openxmlformats.org/officeDocument/2006/relationships/slide" Target="slides/slide422.xml"/><Relationship Id="rId424" Type="http://schemas.openxmlformats.org/officeDocument/2006/relationships/slide" Target="slides/slide423.xml"/><Relationship Id="rId425" Type="http://schemas.openxmlformats.org/officeDocument/2006/relationships/slide" Target="slides/slide424.xml"/><Relationship Id="rId426" Type="http://schemas.openxmlformats.org/officeDocument/2006/relationships/slide" Target="slides/slide425.xml"/><Relationship Id="rId427" Type="http://schemas.openxmlformats.org/officeDocument/2006/relationships/slide" Target="slides/slide426.xml"/><Relationship Id="rId428" Type="http://schemas.openxmlformats.org/officeDocument/2006/relationships/slide" Target="slides/slide427.xml"/><Relationship Id="rId429" Type="http://schemas.openxmlformats.org/officeDocument/2006/relationships/slide" Target="slides/slide428.xml"/><Relationship Id="rId430" Type="http://schemas.openxmlformats.org/officeDocument/2006/relationships/slide" Target="slides/slide429.xml"/><Relationship Id="rId431" Type="http://schemas.openxmlformats.org/officeDocument/2006/relationships/slide" Target="slides/slide430.xml"/><Relationship Id="rId432" Type="http://schemas.openxmlformats.org/officeDocument/2006/relationships/slide" Target="slides/slide431.xml"/><Relationship Id="rId433" Type="http://schemas.openxmlformats.org/officeDocument/2006/relationships/slide" Target="slides/slide432.xml"/><Relationship Id="rId434" Type="http://schemas.openxmlformats.org/officeDocument/2006/relationships/slide" Target="slides/slide433.xml"/><Relationship Id="rId435" Type="http://schemas.openxmlformats.org/officeDocument/2006/relationships/slide" Target="slides/slide434.xml"/><Relationship Id="rId436" Type="http://schemas.openxmlformats.org/officeDocument/2006/relationships/slide" Target="slides/slide435.xml"/><Relationship Id="rId437" Type="http://schemas.openxmlformats.org/officeDocument/2006/relationships/slide" Target="slides/slide436.xml"/><Relationship Id="rId438" Type="http://schemas.openxmlformats.org/officeDocument/2006/relationships/slide" Target="slides/slide437.xml"/><Relationship Id="rId439" Type="http://schemas.openxmlformats.org/officeDocument/2006/relationships/slide" Target="slides/slide438.xml"/><Relationship Id="rId440" Type="http://schemas.openxmlformats.org/officeDocument/2006/relationships/slide" Target="slides/slide439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2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3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4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5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6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7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8.xml"/></Relationships>
</file>

<file path=ppt/notesSlides/_rels/notesSlide1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9.xml"/></Relationships>
</file>

<file path=ppt/notesSlides/_rels/notesSlide1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0.xml"/></Relationships>
</file>

<file path=ppt/notesSlides/_rels/notesSlide1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1.xml"/></Relationships>
</file>

<file path=ppt/notesSlides/_rels/notesSlide1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2.xml"/></Relationships>
</file>

<file path=ppt/notesSlides/_rels/notesSlide1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3.xml"/></Relationships>
</file>

<file path=ppt/notesSlides/_rels/notesSlide1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4.xml"/></Relationships>
</file>

<file path=ppt/notesSlides/_rels/notesSlide1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5.xml"/></Relationships>
</file>

<file path=ppt/notesSlides/_rels/notesSlide1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6.xml"/></Relationships>
</file>

<file path=ppt/notesSlides/_rels/notesSlide1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7.xml"/></Relationships>
</file>

<file path=ppt/notesSlides/_rels/notesSlide1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8.xml"/></Relationship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42618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44768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663777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917209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456931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60987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292258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63369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027732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517947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074285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035597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271137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507035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210261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496762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1499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7.png"/><Relationship Id="rId3" Type="http://schemas.openxmlformats.org/officeDocument/2006/relationships/image" Target="../media/image908.png"/><Relationship Id="rId4" Type="http://schemas.openxmlformats.org/officeDocument/2006/relationships/image" Target="../media/image5230.png"/><Relationship Id="rId5" Type="http://schemas.openxmlformats.org/officeDocument/2006/relationships/image" Target="../media/image5240.png"/></Relationships>
</file>

<file path=ppt/slides/_rels/slide3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9.png"/><Relationship Id="rId3" Type="http://schemas.openxmlformats.org/officeDocument/2006/relationships/image" Target="../media/image914.png"/><Relationship Id="rId4" Type="http://schemas.openxmlformats.org/officeDocument/2006/relationships/image" Target="../media/image915.png"/><Relationship Id="rId5" Type="http://schemas.openxmlformats.org/officeDocument/2006/relationships/image" Target="../media/image528.png"/><Relationship Id="rId6" Type="http://schemas.openxmlformats.org/officeDocument/2006/relationships/image" Target="../media/image529.png"/><Relationship Id="rId7" Type="http://schemas.openxmlformats.org/officeDocument/2006/relationships/image" Target="../media/image5310.png"/><Relationship Id="rId8" Type="http://schemas.openxmlformats.org/officeDocument/2006/relationships/image" Target="../media/image5320.png"/><Relationship Id="rId9" Type="http://schemas.openxmlformats.org/officeDocument/2006/relationships/image" Target="../media/image916.png"/></Relationships>
</file>

<file path=ppt/slides/_rels/slide4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7.png"/><Relationship Id="rId3" Type="http://schemas.openxmlformats.org/officeDocument/2006/relationships/image" Target="../media/image536.png"/><Relationship Id="rId4" Type="http://schemas.openxmlformats.org/officeDocument/2006/relationships/image" Target="../media/image537.png"/><Relationship Id="rId5" Type="http://schemas.openxmlformats.org/officeDocument/2006/relationships/image" Target="../media/image538.png"/><Relationship Id="rId6" Type="http://schemas.openxmlformats.org/officeDocument/2006/relationships/image" Target="../media/image539.png"/><Relationship Id="rId7" Type="http://schemas.openxmlformats.org/officeDocument/2006/relationships/image" Target="../media/image541.png"/><Relationship Id="rId8" Type="http://schemas.openxmlformats.org/officeDocument/2006/relationships/image" Target="../media/image542.png"/><Relationship Id="rId9" Type="http://schemas.openxmlformats.org/officeDocument/2006/relationships/image" Target="../media/image543.png"/><Relationship Id="rId10" Type="http://schemas.openxmlformats.org/officeDocument/2006/relationships/image" Target="../media/image544.png"/><Relationship Id="rId11" Type="http://schemas.openxmlformats.org/officeDocument/2006/relationships/image" Target="../media/image545.png"/></Relationships>
</file>

<file path=ppt/slides/_rels/slide4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8.png"/><Relationship Id="rId3" Type="http://schemas.openxmlformats.org/officeDocument/2006/relationships/image" Target="../media/image919.png"/><Relationship Id="rId4" Type="http://schemas.openxmlformats.org/officeDocument/2006/relationships/image" Target="../media/image548.png"/><Relationship Id="rId5" Type="http://schemas.openxmlformats.org/officeDocument/2006/relationships/image" Target="../media/image549.png"/><Relationship Id="rId6" Type="http://schemas.openxmlformats.org/officeDocument/2006/relationships/image" Target="../media/image537.png"/><Relationship Id="rId7" Type="http://schemas.openxmlformats.org/officeDocument/2006/relationships/image" Target="../media/image538.png"/><Relationship Id="rId8" Type="http://schemas.openxmlformats.org/officeDocument/2006/relationships/image" Target="../media/image539.png"/><Relationship Id="rId9" Type="http://schemas.openxmlformats.org/officeDocument/2006/relationships/image" Target="../media/image551.png"/><Relationship Id="rId10" Type="http://schemas.openxmlformats.org/officeDocument/2006/relationships/image" Target="../media/image542.png"/><Relationship Id="rId11" Type="http://schemas.openxmlformats.org/officeDocument/2006/relationships/image" Target="../media/image543.png"/><Relationship Id="rId12" Type="http://schemas.openxmlformats.org/officeDocument/2006/relationships/image" Target="../media/image544.png"/><Relationship Id="rId13" Type="http://schemas.openxmlformats.org/officeDocument/2006/relationships/image" Target="../media/image552.png"/><Relationship Id="rId14" Type="http://schemas.openxmlformats.org/officeDocument/2006/relationships/image" Target="../media/image921.png"/><Relationship Id="rId15" Type="http://schemas.openxmlformats.org/officeDocument/2006/relationships/image" Target="../media/image922.png"/></Relationships>
</file>

<file path=ppt/slides/_rels/slide4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3.png"/><Relationship Id="rId3" Type="http://schemas.openxmlformats.org/officeDocument/2006/relationships/image" Target="../media/image924.png"/><Relationship Id="rId4" Type="http://schemas.openxmlformats.org/officeDocument/2006/relationships/image" Target="../media/image925.png"/><Relationship Id="rId5" Type="http://schemas.openxmlformats.org/officeDocument/2006/relationships/image" Target="../media/image549.png"/><Relationship Id="rId6" Type="http://schemas.openxmlformats.org/officeDocument/2006/relationships/image" Target="../media/image537.png"/><Relationship Id="rId7" Type="http://schemas.openxmlformats.org/officeDocument/2006/relationships/image" Target="../media/image538.png"/><Relationship Id="rId8" Type="http://schemas.openxmlformats.org/officeDocument/2006/relationships/image" Target="../media/image539.png"/><Relationship Id="rId9" Type="http://schemas.openxmlformats.org/officeDocument/2006/relationships/image" Target="../media/image558.png"/><Relationship Id="rId10" Type="http://schemas.openxmlformats.org/officeDocument/2006/relationships/image" Target="../media/image559.png"/><Relationship Id="rId11" Type="http://schemas.openxmlformats.org/officeDocument/2006/relationships/image" Target="../media/image561.png"/><Relationship Id="rId12" Type="http://schemas.openxmlformats.org/officeDocument/2006/relationships/image" Target="../media/image562.png"/><Relationship Id="rId13" Type="http://schemas.openxmlformats.org/officeDocument/2006/relationships/image" Target="../media/image563.png"/><Relationship Id="rId14" Type="http://schemas.openxmlformats.org/officeDocument/2006/relationships/image" Target="../media/image564.png"/><Relationship Id="rId15" Type="http://schemas.openxmlformats.org/officeDocument/2006/relationships/image" Target="../media/image565.png"/><Relationship Id="rId16" Type="http://schemas.openxmlformats.org/officeDocument/2006/relationships/image" Target="../media/image566.png"/></Relationships>
</file>

<file path=ppt/slides/_rels/slide4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6.png"/><Relationship Id="rId3" Type="http://schemas.openxmlformats.org/officeDocument/2006/relationships/image" Target="../media/image554.png"/><Relationship Id="rId4" Type="http://schemas.openxmlformats.org/officeDocument/2006/relationships/image" Target="../media/image569.png"/><Relationship Id="rId5" Type="http://schemas.openxmlformats.org/officeDocument/2006/relationships/image" Target="../media/image571.png"/><Relationship Id="rId6" Type="http://schemas.openxmlformats.org/officeDocument/2006/relationships/image" Target="../media/image572.png"/><Relationship Id="rId7" Type="http://schemas.openxmlformats.org/officeDocument/2006/relationships/image" Target="../media/image557.png"/><Relationship Id="rId8" Type="http://schemas.openxmlformats.org/officeDocument/2006/relationships/image" Target="../media/image574.png"/><Relationship Id="rId9" Type="http://schemas.openxmlformats.org/officeDocument/2006/relationships/image" Target="../media/image575.png"/><Relationship Id="rId10" Type="http://schemas.openxmlformats.org/officeDocument/2006/relationships/image" Target="../media/image576.png"/><Relationship Id="rId11" Type="http://schemas.openxmlformats.org/officeDocument/2006/relationships/image" Target="../media/image577.png"/><Relationship Id="rId12" Type="http://schemas.openxmlformats.org/officeDocument/2006/relationships/image" Target="../media/image578.png"/><Relationship Id="rId13" Type="http://schemas.openxmlformats.org/officeDocument/2006/relationships/image" Target="../media/image579.png"/></Relationships>
</file>

<file path=ppt/slides/_rels/slide4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7.png"/><Relationship Id="rId3" Type="http://schemas.openxmlformats.org/officeDocument/2006/relationships/image" Target="../media/image928.png"/><Relationship Id="rId4" Type="http://schemas.openxmlformats.org/officeDocument/2006/relationships/image" Target="../media/image929.png"/><Relationship Id="rId5" Type="http://schemas.openxmlformats.org/officeDocument/2006/relationships/image" Target="../media/image554.png"/><Relationship Id="rId6" Type="http://schemas.openxmlformats.org/officeDocument/2006/relationships/image" Target="../media/image569.png"/><Relationship Id="rId7" Type="http://schemas.openxmlformats.org/officeDocument/2006/relationships/image" Target="../media/image571.png"/><Relationship Id="rId8" Type="http://schemas.openxmlformats.org/officeDocument/2006/relationships/image" Target="../media/image931.png"/><Relationship Id="rId9" Type="http://schemas.openxmlformats.org/officeDocument/2006/relationships/image" Target="../media/image557.png"/><Relationship Id="rId10" Type="http://schemas.openxmlformats.org/officeDocument/2006/relationships/image" Target="../media/image932.png"/><Relationship Id="rId11" Type="http://schemas.openxmlformats.org/officeDocument/2006/relationships/image" Target="../media/image575.png"/><Relationship Id="rId12" Type="http://schemas.openxmlformats.org/officeDocument/2006/relationships/image" Target="../media/image576.png"/><Relationship Id="rId13" Type="http://schemas.openxmlformats.org/officeDocument/2006/relationships/image" Target="../media/image933.png"/><Relationship Id="rId14" Type="http://schemas.openxmlformats.org/officeDocument/2006/relationships/image" Target="../media/image934.png"/><Relationship Id="rId15" Type="http://schemas.openxmlformats.org/officeDocument/2006/relationships/image" Target="../media/image577.png"/><Relationship Id="rId16" Type="http://schemas.openxmlformats.org/officeDocument/2006/relationships/image" Target="../media/image935.png"/><Relationship Id="rId17" Type="http://schemas.openxmlformats.org/officeDocument/2006/relationships/image" Target="../media/image579.png"/></Relationships>
</file>

<file path=ppt/slides/_rels/slide4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6.png"/><Relationship Id="rId3" Type="http://schemas.openxmlformats.org/officeDocument/2006/relationships/image" Target="../media/image937.png"/><Relationship Id="rId4" Type="http://schemas.openxmlformats.org/officeDocument/2006/relationships/image" Target="../media/image938.png"/><Relationship Id="rId5" Type="http://schemas.openxmlformats.org/officeDocument/2006/relationships/image" Target="../media/image554.png"/><Relationship Id="rId6" Type="http://schemas.openxmlformats.org/officeDocument/2006/relationships/image" Target="../media/image939.png"/><Relationship Id="rId7" Type="http://schemas.openxmlformats.org/officeDocument/2006/relationships/image" Target="../media/image941.png"/><Relationship Id="rId8" Type="http://schemas.openxmlformats.org/officeDocument/2006/relationships/image" Target="../media/image942.png"/><Relationship Id="rId9" Type="http://schemas.openxmlformats.org/officeDocument/2006/relationships/image" Target="../media/image557.png"/><Relationship Id="rId10" Type="http://schemas.openxmlformats.org/officeDocument/2006/relationships/image" Target="../media/image943.png"/><Relationship Id="rId11" Type="http://schemas.openxmlformats.org/officeDocument/2006/relationships/image" Target="../media/image944.png"/><Relationship Id="rId12" Type="http://schemas.openxmlformats.org/officeDocument/2006/relationships/image" Target="../media/image945.png"/><Relationship Id="rId13" Type="http://schemas.openxmlformats.org/officeDocument/2006/relationships/image" Target="../media/image946.png"/><Relationship Id="rId14" Type="http://schemas.openxmlformats.org/officeDocument/2006/relationships/image" Target="../media/image947.png"/><Relationship Id="rId15" Type="http://schemas.openxmlformats.org/officeDocument/2006/relationships/image" Target="../media/image948.png"/><Relationship Id="rId16" Type="http://schemas.openxmlformats.org/officeDocument/2006/relationships/image" Target="../media/image949.png"/><Relationship Id="rId17" Type="http://schemas.openxmlformats.org/officeDocument/2006/relationships/image" Target="../media/image952.png"/><Relationship Id="rId18" Type="http://schemas.openxmlformats.org/officeDocument/2006/relationships/image" Target="../media/image953.png"/></Relationships>
</file>

<file path=ppt/slides/_rels/slide4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4.png"/><Relationship Id="rId3" Type="http://schemas.openxmlformats.org/officeDocument/2006/relationships/image" Target="../media/image582.png"/><Relationship Id="rId4" Type="http://schemas.openxmlformats.org/officeDocument/2006/relationships/image" Target="../media/image583.png"/><Relationship Id="rId5" Type="http://schemas.openxmlformats.org/officeDocument/2006/relationships/image" Target="../media/image584.png"/><Relationship Id="rId6" Type="http://schemas.openxmlformats.org/officeDocument/2006/relationships/image" Target="../media/image585.png"/><Relationship Id="rId7" Type="http://schemas.openxmlformats.org/officeDocument/2006/relationships/image" Target="../media/image586.png"/><Relationship Id="rId8" Type="http://schemas.openxmlformats.org/officeDocument/2006/relationships/image" Target="../media/image587.png"/></Relationships>
</file>

<file path=ppt/slides/_rels/slide4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4.png"/><Relationship Id="rId3" Type="http://schemas.openxmlformats.org/officeDocument/2006/relationships/image" Target="../media/image582.png"/><Relationship Id="rId4" Type="http://schemas.openxmlformats.org/officeDocument/2006/relationships/image" Target="../media/image588.png"/><Relationship Id="rId5" Type="http://schemas.openxmlformats.org/officeDocument/2006/relationships/image" Target="../media/image589.png"/><Relationship Id="rId6" Type="http://schemas.openxmlformats.org/officeDocument/2006/relationships/image" Target="../media/image585.png"/><Relationship Id="rId7" Type="http://schemas.openxmlformats.org/officeDocument/2006/relationships/image" Target="../media/image586.png"/><Relationship Id="rId8" Type="http://schemas.openxmlformats.org/officeDocument/2006/relationships/image" Target="../media/image591.png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5.png"/><Relationship Id="rId3" Type="http://schemas.openxmlformats.org/officeDocument/2006/relationships/image" Target="../media/image956.png"/><Relationship Id="rId4" Type="http://schemas.openxmlformats.org/officeDocument/2006/relationships/image" Target="../media/image594.png"/><Relationship Id="rId5" Type="http://schemas.openxmlformats.org/officeDocument/2006/relationships/image" Target="../media/image586.png"/><Relationship Id="rId6" Type="http://schemas.openxmlformats.org/officeDocument/2006/relationships/image" Target="../media/image957.png"/><Relationship Id="rId7" Type="http://schemas.openxmlformats.org/officeDocument/2006/relationships/image" Target="../media/image582.png"/><Relationship Id="rId8" Type="http://schemas.openxmlformats.org/officeDocument/2006/relationships/image" Target="../media/image597.png"/><Relationship Id="rId9" Type="http://schemas.openxmlformats.org/officeDocument/2006/relationships/image" Target="../media/image598.png"/><Relationship Id="rId10" Type="http://schemas.openxmlformats.org/officeDocument/2006/relationships/image" Target="../media/image585.png"/><Relationship Id="rId11" Type="http://schemas.openxmlformats.org/officeDocument/2006/relationships/image" Target="../media/image958.png"/><Relationship Id="rId12" Type="http://schemas.openxmlformats.org/officeDocument/2006/relationships/image" Target="../media/image959.png"/></Relationships>
</file>

<file path=ppt/slides/_rels/slide4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5.png"/><Relationship Id="rId3" Type="http://schemas.openxmlformats.org/officeDocument/2006/relationships/image" Target="../media/image961.png"/><Relationship Id="rId4" Type="http://schemas.openxmlformats.org/officeDocument/2006/relationships/image" Target="../media/image594.png"/><Relationship Id="rId5" Type="http://schemas.openxmlformats.org/officeDocument/2006/relationships/image" Target="../media/image586.png"/><Relationship Id="rId6" Type="http://schemas.openxmlformats.org/officeDocument/2006/relationships/image" Target="../media/image957.png"/><Relationship Id="rId7" Type="http://schemas.openxmlformats.org/officeDocument/2006/relationships/image" Target="../media/image582.png"/><Relationship Id="rId8" Type="http://schemas.openxmlformats.org/officeDocument/2006/relationships/image" Target="../media/image597.png"/><Relationship Id="rId9" Type="http://schemas.openxmlformats.org/officeDocument/2006/relationships/image" Target="../media/image598.png"/><Relationship Id="rId10" Type="http://schemas.openxmlformats.org/officeDocument/2006/relationships/image" Target="../media/image585.png"/><Relationship Id="rId11" Type="http://schemas.openxmlformats.org/officeDocument/2006/relationships/image" Target="../media/image962.png"/><Relationship Id="rId12" Type="http://schemas.openxmlformats.org/officeDocument/2006/relationships/image" Target="../media/image963.png"/></Relationships>
</file>

<file path=ppt/slides/_rels/slide4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5.png"/><Relationship Id="rId3" Type="http://schemas.openxmlformats.org/officeDocument/2006/relationships/image" Target="../media/image961.png"/><Relationship Id="rId4" Type="http://schemas.openxmlformats.org/officeDocument/2006/relationships/image" Target="../media/image964.png"/><Relationship Id="rId5" Type="http://schemas.openxmlformats.org/officeDocument/2006/relationships/image" Target="../media/image965.png"/><Relationship Id="rId6" Type="http://schemas.openxmlformats.org/officeDocument/2006/relationships/image" Target="../media/image966.png"/><Relationship Id="rId7" Type="http://schemas.openxmlformats.org/officeDocument/2006/relationships/image" Target="../media/image967.png"/><Relationship Id="rId8" Type="http://schemas.openxmlformats.org/officeDocument/2006/relationships/image" Target="../media/image583.png"/><Relationship Id="rId9" Type="http://schemas.openxmlformats.org/officeDocument/2006/relationships/image" Target="../media/image584.png"/><Relationship Id="rId10" Type="http://schemas.openxmlformats.org/officeDocument/2006/relationships/image" Target="../media/image968.png"/><Relationship Id="rId11" Type="http://schemas.openxmlformats.org/officeDocument/2006/relationships/image" Target="../media/image962.png"/><Relationship Id="rId12" Type="http://schemas.openxmlformats.org/officeDocument/2006/relationships/image" Target="../media/image963.png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5.png"/><Relationship Id="rId3" Type="http://schemas.openxmlformats.org/officeDocument/2006/relationships/image" Target="../media/image961.png"/><Relationship Id="rId4" Type="http://schemas.openxmlformats.org/officeDocument/2006/relationships/image" Target="../media/image969.png"/><Relationship Id="rId5" Type="http://schemas.openxmlformats.org/officeDocument/2006/relationships/image" Target="../media/image962.png"/><Relationship Id="rId6" Type="http://schemas.openxmlformats.org/officeDocument/2006/relationships/image" Target="../media/image963.png"/><Relationship Id="rId7" Type="http://schemas.openxmlformats.org/officeDocument/2006/relationships/image" Target="../media/image582.png"/><Relationship Id="rId8" Type="http://schemas.openxmlformats.org/officeDocument/2006/relationships/image" Target="../media/image971.png"/><Relationship Id="rId9" Type="http://schemas.openxmlformats.org/officeDocument/2006/relationships/image" Target="../media/image972.png"/><Relationship Id="rId10" Type="http://schemas.openxmlformats.org/officeDocument/2006/relationships/image" Target="../media/image585.png"/><Relationship Id="rId11" Type="http://schemas.openxmlformats.org/officeDocument/2006/relationships/image" Target="../media/image586.png"/><Relationship Id="rId12" Type="http://schemas.openxmlformats.org/officeDocument/2006/relationships/image" Target="../media/image973.png"/></Relationships>
</file>

<file path=ppt/slides/_rels/slide4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4.xml"/><Relationship Id="rId3" Type="http://schemas.openxmlformats.org/officeDocument/2006/relationships/image" Target="../media/image974.png"/><Relationship Id="rId4" Type="http://schemas.openxmlformats.org/officeDocument/2006/relationships/image" Target="../media/image975.png"/><Relationship Id="rId5" Type="http://schemas.openxmlformats.org/officeDocument/2006/relationships/image" Target="../media/image976.png"/><Relationship Id="rId6" Type="http://schemas.openxmlformats.org/officeDocument/2006/relationships/image" Target="../media/image967.png"/><Relationship Id="rId7" Type="http://schemas.openxmlformats.org/officeDocument/2006/relationships/image" Target="../media/image977.png"/><Relationship Id="rId8" Type="http://schemas.openxmlformats.org/officeDocument/2006/relationships/image" Target="../media/image584.png"/><Relationship Id="rId9" Type="http://schemas.openxmlformats.org/officeDocument/2006/relationships/image" Target="../media/image978.png"/><Relationship Id="rId10" Type="http://schemas.openxmlformats.org/officeDocument/2006/relationships/image" Target="../media/image979.png"/><Relationship Id="rId11" Type="http://schemas.openxmlformats.org/officeDocument/2006/relationships/image" Target="../media/image982.png"/><Relationship Id="rId12" Type="http://schemas.openxmlformats.org/officeDocument/2006/relationships/image" Target="../media/image983.png"/><Relationship Id="rId13" Type="http://schemas.openxmlformats.org/officeDocument/2006/relationships/image" Target="../media/image984.png"/></Relationships>
</file>

<file path=ppt/slides/_rels/slide4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5.xml"/><Relationship Id="rId3" Type="http://schemas.openxmlformats.org/officeDocument/2006/relationships/image" Target="../media/image974.png"/><Relationship Id="rId4" Type="http://schemas.openxmlformats.org/officeDocument/2006/relationships/image" Target="../media/image975.png"/><Relationship Id="rId5" Type="http://schemas.openxmlformats.org/officeDocument/2006/relationships/image" Target="../media/image985.png"/><Relationship Id="rId6" Type="http://schemas.openxmlformats.org/officeDocument/2006/relationships/image" Target="../media/image986.png"/><Relationship Id="rId7" Type="http://schemas.openxmlformats.org/officeDocument/2006/relationships/image" Target="../media/image597.png"/><Relationship Id="rId8" Type="http://schemas.openxmlformats.org/officeDocument/2006/relationships/image" Target="../media/image987.png"/><Relationship Id="rId9" Type="http://schemas.openxmlformats.org/officeDocument/2006/relationships/image" Target="../media/image988.png"/><Relationship Id="rId10" Type="http://schemas.openxmlformats.org/officeDocument/2006/relationships/image" Target="../media/image989.png"/><Relationship Id="rId11" Type="http://schemas.openxmlformats.org/officeDocument/2006/relationships/image" Target="../media/image991.png"/><Relationship Id="rId12" Type="http://schemas.openxmlformats.org/officeDocument/2006/relationships/image" Target="../media/image992.png"/><Relationship Id="rId13" Type="http://schemas.openxmlformats.org/officeDocument/2006/relationships/image" Target="../media/image993.png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6.xml"/><Relationship Id="rId3" Type="http://schemas.openxmlformats.org/officeDocument/2006/relationships/image" Target="../media/image994.png"/><Relationship Id="rId4" Type="http://schemas.openxmlformats.org/officeDocument/2006/relationships/image" Target="../media/image568.png"/><Relationship Id="rId5" Type="http://schemas.openxmlformats.org/officeDocument/2006/relationships/image" Target="../media/image604.png"/><Relationship Id="rId6" Type="http://schemas.openxmlformats.org/officeDocument/2006/relationships/image" Target="../media/image605.png"/><Relationship Id="rId7" Type="http://schemas.openxmlformats.org/officeDocument/2006/relationships/image" Target="../media/image573.png"/><Relationship Id="rId8" Type="http://schemas.openxmlformats.org/officeDocument/2006/relationships/image" Target="../media/image995.png"/><Relationship Id="rId9" Type="http://schemas.openxmlformats.org/officeDocument/2006/relationships/image" Target="../media/image996.png"/><Relationship Id="rId10" Type="http://schemas.openxmlformats.org/officeDocument/2006/relationships/image" Target="../media/image609.png"/><Relationship Id="rId11" Type="http://schemas.openxmlformats.org/officeDocument/2006/relationships/image" Target="../media/image613.png"/></Relationships>
</file>

<file path=ppt/slides/_rels/slide4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7.xml"/><Relationship Id="rId3" Type="http://schemas.openxmlformats.org/officeDocument/2006/relationships/image" Target="../media/image997.png"/><Relationship Id="rId4" Type="http://schemas.openxmlformats.org/officeDocument/2006/relationships/image" Target="../media/image603.png"/><Relationship Id="rId5" Type="http://schemas.openxmlformats.org/officeDocument/2006/relationships/image" Target="../media/image998.png"/><Relationship Id="rId6" Type="http://schemas.openxmlformats.org/officeDocument/2006/relationships/image" Target="../media/image999.png"/><Relationship Id="rId7" Type="http://schemas.openxmlformats.org/officeDocument/2006/relationships/image" Target="../media/image606.png"/><Relationship Id="rId8" Type="http://schemas.openxmlformats.org/officeDocument/2006/relationships/image" Target="../media/image619.png"/><Relationship Id="rId9" Type="http://schemas.openxmlformats.org/officeDocument/2006/relationships/image" Target="../media/image621.png"/><Relationship Id="rId10" Type="http://schemas.openxmlformats.org/officeDocument/2006/relationships/image" Target="../media/image1001.png"/><Relationship Id="rId11" Type="http://schemas.openxmlformats.org/officeDocument/2006/relationships/image" Target="../media/image1002.png"/></Relationships>
</file>

<file path=ppt/slides/_rels/slide4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8.xml"/><Relationship Id="rId3" Type="http://schemas.openxmlformats.org/officeDocument/2006/relationships/image" Target="../media/image1003.png"/><Relationship Id="rId4" Type="http://schemas.openxmlformats.org/officeDocument/2006/relationships/image" Target="../media/image615.png"/><Relationship Id="rId5" Type="http://schemas.openxmlformats.org/officeDocument/2006/relationships/image" Target="../media/image626.png"/><Relationship Id="rId6" Type="http://schemas.openxmlformats.org/officeDocument/2006/relationships/image" Target="../media/image627.png"/><Relationship Id="rId7" Type="http://schemas.openxmlformats.org/officeDocument/2006/relationships/image" Target="../media/image628.png"/></Relationships>
</file>

<file path=ppt/slides/_rels/slide4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9.xml"/><Relationship Id="rId3" Type="http://schemas.openxmlformats.org/officeDocument/2006/relationships/image" Target="../media/image1003.png"/><Relationship Id="rId4" Type="http://schemas.openxmlformats.org/officeDocument/2006/relationships/image" Target="../media/image615.png"/><Relationship Id="rId5" Type="http://schemas.openxmlformats.org/officeDocument/2006/relationships/image" Target="../media/image629.png"/><Relationship Id="rId6" Type="http://schemas.openxmlformats.org/officeDocument/2006/relationships/image" Target="../media/image630.png"/><Relationship Id="rId7" Type="http://schemas.openxmlformats.org/officeDocument/2006/relationships/image" Target="../media/image631.png"/></Relationships>
</file>

<file path=ppt/slides/_rels/slide4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0.xml"/><Relationship Id="rId3" Type="http://schemas.openxmlformats.org/officeDocument/2006/relationships/image" Target="../media/image1004.png"/><Relationship Id="rId4" Type="http://schemas.openxmlformats.org/officeDocument/2006/relationships/image" Target="../media/image1005.png"/><Relationship Id="rId5" Type="http://schemas.openxmlformats.org/officeDocument/2006/relationships/image" Target="../media/image615.png"/><Relationship Id="rId6" Type="http://schemas.openxmlformats.org/officeDocument/2006/relationships/image" Target="../media/image634.png"/><Relationship Id="rId7" Type="http://schemas.openxmlformats.org/officeDocument/2006/relationships/image" Target="../media/image636.png"/></Relationships>
</file>

<file path=ppt/slides/_rels/slide4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1.xml"/><Relationship Id="rId3" Type="http://schemas.openxmlformats.org/officeDocument/2006/relationships/image" Target="../media/image1004.png"/><Relationship Id="rId4" Type="http://schemas.openxmlformats.org/officeDocument/2006/relationships/image" Target="../media/image1005.png"/><Relationship Id="rId5" Type="http://schemas.openxmlformats.org/officeDocument/2006/relationships/image" Target="../media/image638.png"/><Relationship Id="rId6" Type="http://schemas.openxmlformats.org/officeDocument/2006/relationships/image" Target="../media/image615.png"/><Relationship Id="rId7" Type="http://schemas.openxmlformats.org/officeDocument/2006/relationships/image" Target="../media/image634.png"/></Relationships>
</file>

<file path=ppt/slides/_rels/slide4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2.xml"/><Relationship Id="rId3" Type="http://schemas.openxmlformats.org/officeDocument/2006/relationships/image" Target="../media/image1006.png"/><Relationship Id="rId4" Type="http://schemas.openxmlformats.org/officeDocument/2006/relationships/image" Target="../media/image618.png"/><Relationship Id="rId5" Type="http://schemas.openxmlformats.org/officeDocument/2006/relationships/image" Target="../media/image642.png"/><Relationship Id="rId6" Type="http://schemas.openxmlformats.org/officeDocument/2006/relationships/image" Target="../media/image643.png"/><Relationship Id="rId7" Type="http://schemas.openxmlformats.org/officeDocument/2006/relationships/image" Target="../media/image644.png"/></Relationships>
</file>

<file path=ppt/slides/_rels/slide4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3.xml"/><Relationship Id="rId3" Type="http://schemas.openxmlformats.org/officeDocument/2006/relationships/image" Target="../media/image1006.png"/><Relationship Id="rId4" Type="http://schemas.openxmlformats.org/officeDocument/2006/relationships/image" Target="../media/image618.png"/><Relationship Id="rId5" Type="http://schemas.openxmlformats.org/officeDocument/2006/relationships/image" Target="../media/image645.png"/><Relationship Id="rId6" Type="http://schemas.openxmlformats.org/officeDocument/2006/relationships/image" Target="../media/image646.png"/><Relationship Id="rId7" Type="http://schemas.openxmlformats.org/officeDocument/2006/relationships/image" Target="../media/image647.png"/></Relationships>
</file>

<file path=ppt/slides/_rels/slide4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4.xml"/><Relationship Id="rId3" Type="http://schemas.openxmlformats.org/officeDocument/2006/relationships/image" Target="../media/image1007.png"/><Relationship Id="rId4" Type="http://schemas.openxmlformats.org/officeDocument/2006/relationships/image" Target="../media/image1008.png"/><Relationship Id="rId5" Type="http://schemas.openxmlformats.org/officeDocument/2006/relationships/image" Target="../media/image651.png"/><Relationship Id="rId6" Type="http://schemas.openxmlformats.org/officeDocument/2006/relationships/image" Target="../media/image618.png"/><Relationship Id="rId7" Type="http://schemas.openxmlformats.org/officeDocument/2006/relationships/image" Target="../media/image652.png"/><Relationship Id="rId8" Type="http://schemas.openxmlformats.org/officeDocument/2006/relationships/image" Target="../media/image891.png"/><Relationship Id="rId9" Type="http://schemas.openxmlformats.org/officeDocument/2006/relationships/image" Target="../media/image1009.png"/></Relationships>
</file>

<file path=ppt/slides/_rels/slide4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5.xml"/><Relationship Id="rId3" Type="http://schemas.openxmlformats.org/officeDocument/2006/relationships/image" Target="../media/image1014.png"/><Relationship Id="rId4" Type="http://schemas.openxmlformats.org/officeDocument/2006/relationships/image" Target="../media/image895.png"/><Relationship Id="rId5" Type="http://schemas.openxmlformats.org/officeDocument/2006/relationships/image" Target="../media/image627.png"/><Relationship Id="rId6" Type="http://schemas.openxmlformats.org/officeDocument/2006/relationships/image" Target="../media/image661.png"/><Relationship Id="rId7" Type="http://schemas.openxmlformats.org/officeDocument/2006/relationships/image" Target="../media/image1016.png"/><Relationship Id="rId8" Type="http://schemas.openxmlformats.org/officeDocument/2006/relationships/image" Target="../media/image626.png"/><Relationship Id="rId9" Type="http://schemas.openxmlformats.org/officeDocument/2006/relationships/image" Target="../media/image630.png"/><Relationship Id="rId10" Type="http://schemas.openxmlformats.org/officeDocument/2006/relationships/image" Target="../media/image662.png"/><Relationship Id="rId11" Type="http://schemas.openxmlformats.org/officeDocument/2006/relationships/image" Target="../media/image658.png"/></Relationships>
</file>

<file path=ppt/slides/_rels/slide4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6.xml"/><Relationship Id="rId3" Type="http://schemas.openxmlformats.org/officeDocument/2006/relationships/image" Target="../media/image1017.png"/><Relationship Id="rId4" Type="http://schemas.openxmlformats.org/officeDocument/2006/relationships/image" Target="../media/image1018.png"/><Relationship Id="rId5" Type="http://schemas.openxmlformats.org/officeDocument/2006/relationships/image" Target="../media/image1019.png"/><Relationship Id="rId6" Type="http://schemas.openxmlformats.org/officeDocument/2006/relationships/image" Target="../media/image895.png"/><Relationship Id="rId7" Type="http://schemas.openxmlformats.org/officeDocument/2006/relationships/image" Target="../media/image627.png"/><Relationship Id="rId8" Type="http://schemas.openxmlformats.org/officeDocument/2006/relationships/image" Target="../media/image661.png"/><Relationship Id="rId9" Type="http://schemas.openxmlformats.org/officeDocument/2006/relationships/image" Target="../media/image668.png"/><Relationship Id="rId10" Type="http://schemas.openxmlformats.org/officeDocument/2006/relationships/image" Target="../media/image634.png"/><Relationship Id="rId11" Type="http://schemas.openxmlformats.org/officeDocument/2006/relationships/image" Target="../media/image1016.png"/><Relationship Id="rId12" Type="http://schemas.openxmlformats.org/officeDocument/2006/relationships/image" Target="../media/image1021.png"/><Relationship Id="rId13" Type="http://schemas.openxmlformats.org/officeDocument/2006/relationships/image" Target="../media/image658.png"/><Relationship Id="rId14" Type="http://schemas.openxmlformats.org/officeDocument/2006/relationships/image" Target="../media/image1022.png"/><Relationship Id="rId15" Type="http://schemas.openxmlformats.org/officeDocument/2006/relationships/image" Target="../media/image1023.png"/></Relationships>
</file>

<file path=ppt/slides/_rels/slide4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7.xml"/><Relationship Id="rId3" Type="http://schemas.openxmlformats.org/officeDocument/2006/relationships/image" Target="../media/image1024.png"/><Relationship Id="rId4" Type="http://schemas.openxmlformats.org/officeDocument/2006/relationships/image" Target="../media/image625.png"/><Relationship Id="rId5" Type="http://schemas.openxmlformats.org/officeDocument/2006/relationships/image" Target="../media/image626.png"/><Relationship Id="rId6" Type="http://schemas.openxmlformats.org/officeDocument/2006/relationships/image" Target="../media/image1025.png"/><Relationship Id="rId7" Type="http://schemas.openxmlformats.org/officeDocument/2006/relationships/image" Target="../media/image661.png"/><Relationship Id="rId8" Type="http://schemas.openxmlformats.org/officeDocument/2006/relationships/image" Target="../media/image629.png"/><Relationship Id="rId9" Type="http://schemas.openxmlformats.org/officeDocument/2006/relationships/image" Target="../media/image1026.png"/></Relationships>
</file>

<file path=ppt/slides/_rels/slide4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8.xml"/><Relationship Id="rId3" Type="http://schemas.openxmlformats.org/officeDocument/2006/relationships/image" Target="../media/image1027.png"/><Relationship Id="rId4" Type="http://schemas.openxmlformats.org/officeDocument/2006/relationships/image" Target="../media/image1028.png"/><Relationship Id="rId5" Type="http://schemas.openxmlformats.org/officeDocument/2006/relationships/image" Target="../media/image1029.png"/><Relationship Id="rId6" Type="http://schemas.openxmlformats.org/officeDocument/2006/relationships/image" Target="../media/image625.png"/><Relationship Id="rId7" Type="http://schemas.openxmlformats.org/officeDocument/2006/relationships/image" Target="../media/image668.png"/><Relationship Id="rId8" Type="http://schemas.openxmlformats.org/officeDocument/2006/relationships/image" Target="../media/image658.png"/><Relationship Id="rId9" Type="http://schemas.openxmlformats.org/officeDocument/2006/relationships/image" Target="../media/image1025.png"/><Relationship Id="rId10" Type="http://schemas.openxmlformats.org/officeDocument/2006/relationships/image" Target="../media/image661.png"/><Relationship Id="rId11" Type="http://schemas.openxmlformats.org/officeDocument/2006/relationships/image" Target="../media/image1031.png"/><Relationship Id="rId12" Type="http://schemas.openxmlformats.org/officeDocument/2006/relationships/image" Target="../media/image663.png"/><Relationship Id="rId13" Type="http://schemas.openxmlformats.org/officeDocument/2006/relationships/image" Target="../media/image1032.png"/></Relationships>
</file>

<file path=ppt/slides/_rels/slide4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9.xml"/><Relationship Id="rId3" Type="http://schemas.openxmlformats.org/officeDocument/2006/relationships/image" Target="../media/image1027.png"/><Relationship Id="rId4" Type="http://schemas.openxmlformats.org/officeDocument/2006/relationships/image" Target="../media/image1028.png"/><Relationship Id="rId5" Type="http://schemas.openxmlformats.org/officeDocument/2006/relationships/image" Target="../media/image1033.png"/><Relationship Id="rId6" Type="http://schemas.openxmlformats.org/officeDocument/2006/relationships/image" Target="../media/image625.png"/><Relationship Id="rId7" Type="http://schemas.openxmlformats.org/officeDocument/2006/relationships/image" Target="../media/image661.png"/><Relationship Id="rId8" Type="http://schemas.openxmlformats.org/officeDocument/2006/relationships/image" Target="../media/image668.png"/><Relationship Id="rId9" Type="http://schemas.openxmlformats.org/officeDocument/2006/relationships/image" Target="../media/image1025.png"/><Relationship Id="rId10" Type="http://schemas.openxmlformats.org/officeDocument/2006/relationships/image" Target="../media/image1034.png"/><Relationship Id="rId11" Type="http://schemas.openxmlformats.org/officeDocument/2006/relationships/image" Target="../media/image1032.png"/></Relationships>
</file>

<file path=ppt/slides/_rels/slide4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0.xml"/><Relationship Id="rId3" Type="http://schemas.openxmlformats.org/officeDocument/2006/relationships/image" Target="../media/image899.png"/><Relationship Id="rId4" Type="http://schemas.openxmlformats.org/officeDocument/2006/relationships/image" Target="../media/image1036.png"/><Relationship Id="rId5" Type="http://schemas.openxmlformats.org/officeDocument/2006/relationships/image" Target="../media/image1037.png"/><Relationship Id="rId6" Type="http://schemas.openxmlformats.org/officeDocument/2006/relationships/image" Target="../media/image1038.png"/><Relationship Id="rId7" Type="http://schemas.openxmlformats.org/officeDocument/2006/relationships/image" Target="../media/image1039.png"/><Relationship Id="rId8" Type="http://schemas.openxmlformats.org/officeDocument/2006/relationships/image" Target="../media/image1042.png"/><Relationship Id="rId9" Type="http://schemas.openxmlformats.org/officeDocument/2006/relationships/image" Target="../media/image1043.png"/><Relationship Id="rId10" Type="http://schemas.openxmlformats.org/officeDocument/2006/relationships/image" Target="../media/image1044.png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2.png"/><Relationship Id="rId3" Type="http://schemas.openxmlformats.org/officeDocument/2006/relationships/image" Target="../media/image479.png"/><Relationship Id="rId4" Type="http://schemas.openxmlformats.org/officeDocument/2006/relationships/image" Target="../media/image514.png"/><Relationship Id="rId5" Type="http://schemas.openxmlformats.org/officeDocument/2006/relationships/image" Target="../media/image515.png"/><Relationship Id="rId6" Type="http://schemas.openxmlformats.org/officeDocument/2006/relationships/image" Target="../media/image516.png"/></Relationships>
</file>

<file path=ppt/slides/_rels/slide4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45.png"/><Relationship Id="rId3" Type="http://schemas.openxmlformats.org/officeDocument/2006/relationships/image" Target="../media/image641.png"/><Relationship Id="rId4" Type="http://schemas.openxmlformats.org/officeDocument/2006/relationships/image" Target="../media/image1046.png"/><Relationship Id="rId5" Type="http://schemas.openxmlformats.org/officeDocument/2006/relationships/image" Target="../media/image1047.png"/><Relationship Id="rId6" Type="http://schemas.openxmlformats.org/officeDocument/2006/relationships/image" Target="../media/image1048.png"/><Relationship Id="rId7" Type="http://schemas.openxmlformats.org/officeDocument/2006/relationships/image" Target="../media/image1049.png"/></Relationships>
</file>

<file path=ppt/slides/_rels/slide4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1.png"/><Relationship Id="rId3" Type="http://schemas.openxmlformats.org/officeDocument/2006/relationships/image" Target="../media/image656.png"/><Relationship Id="rId4" Type="http://schemas.openxmlformats.org/officeDocument/2006/relationships/image" Target="../media/image678.png"/><Relationship Id="rId5" Type="http://schemas.openxmlformats.org/officeDocument/2006/relationships/image" Target="../media/image679.png"/><Relationship Id="rId6" Type="http://schemas.openxmlformats.org/officeDocument/2006/relationships/image" Target="../media/image681.png"/><Relationship Id="rId7" Type="http://schemas.openxmlformats.org/officeDocument/2006/relationships/image" Target="../media/image682.png"/><Relationship Id="rId8" Type="http://schemas.openxmlformats.org/officeDocument/2006/relationships/image" Target="../media/image683.png"/><Relationship Id="rId9" Type="http://schemas.openxmlformats.org/officeDocument/2006/relationships/image" Target="../media/image684.png"/></Relationships>
</file>

<file path=ppt/slides/_rels/slide4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2.png"/><Relationship Id="rId3" Type="http://schemas.openxmlformats.org/officeDocument/2006/relationships/image" Target="../media/image671.png"/><Relationship Id="rId4" Type="http://schemas.openxmlformats.org/officeDocument/2006/relationships/image" Target="../media/image687.png"/><Relationship Id="rId5" Type="http://schemas.openxmlformats.org/officeDocument/2006/relationships/image" Target="../media/image688.png"/><Relationship Id="rId6" Type="http://schemas.openxmlformats.org/officeDocument/2006/relationships/image" Target="../media/image689.png"/><Relationship Id="rId7" Type="http://schemas.openxmlformats.org/officeDocument/2006/relationships/image" Target="../media/image691.png"/><Relationship Id="rId8" Type="http://schemas.openxmlformats.org/officeDocument/2006/relationships/image" Target="../media/image692.png"/><Relationship Id="rId9" Type="http://schemas.openxmlformats.org/officeDocument/2006/relationships/image" Target="../media/image693.png"/></Relationships>
</file>

<file path=ppt/slides/_rels/slide4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3.png"/><Relationship Id="rId3" Type="http://schemas.openxmlformats.org/officeDocument/2006/relationships/image" Target="../media/image1054.png"/><Relationship Id="rId4" Type="http://schemas.openxmlformats.org/officeDocument/2006/relationships/image" Target="../media/image1055.png"/><Relationship Id="rId5" Type="http://schemas.openxmlformats.org/officeDocument/2006/relationships/image" Target="../media/image904.png"/><Relationship Id="rId6" Type="http://schemas.openxmlformats.org/officeDocument/2006/relationships/image" Target="../media/image1057.png"/><Relationship Id="rId7" Type="http://schemas.openxmlformats.org/officeDocument/2006/relationships/image" Target="../media/image1058.png"/><Relationship Id="rId8" Type="http://schemas.openxmlformats.org/officeDocument/2006/relationships/image" Target="../media/image1059.png"/></Relationships>
</file>

<file path=ppt/slides/_rels/slide4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61.png"/><Relationship Id="rId3" Type="http://schemas.openxmlformats.org/officeDocument/2006/relationships/image" Target="../media/image1062.png"/><Relationship Id="rId4" Type="http://schemas.openxmlformats.org/officeDocument/2006/relationships/image" Target="../media/image1063.png"/></Relationships>
</file>

<file path=ppt/slides/_rels/slide4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15.png"/><Relationship Id="rId3" Type="http://schemas.openxmlformats.org/officeDocument/2006/relationships/image" Target="../media/image1035.png"/><Relationship Id="rId4" Type="http://schemas.openxmlformats.org/officeDocument/2006/relationships/image" Target="../media/image1056.png"/><Relationship Id="rId5" Type="http://schemas.openxmlformats.org/officeDocument/2006/relationships/hyperlink" Target="https://corbettmaths.com/" TargetMode="External"/></Relationships>
</file>

<file path=ppt/slides/_rels/slide4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64.png"/><Relationship Id="rId3" Type="http://schemas.openxmlformats.org/officeDocument/2006/relationships/image" Target="../media/image1065.png"/><Relationship Id="rId4" Type="http://schemas.openxmlformats.org/officeDocument/2006/relationships/image" Target="../media/image1066.png"/><Relationship Id="rId5" Type="http://schemas.openxmlformats.org/officeDocument/2006/relationships/image" Target="../media/image1067.png"/><Relationship Id="rId6" Type="http://schemas.openxmlformats.org/officeDocument/2006/relationships/image" Target="../media/image1068.png"/><Relationship Id="rId7" Type="http://schemas.openxmlformats.org/officeDocument/2006/relationships/hyperlink" Target="https://corbettmaths.com/" TargetMode="External"/></Relationships>
</file>

<file path=ppt/slides/_rels/slide4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4.png"/><Relationship Id="rId3" Type="http://schemas.openxmlformats.org/officeDocument/2006/relationships/image" Target="../media/image1075.png"/><Relationship Id="rId4" Type="http://schemas.openxmlformats.org/officeDocument/2006/relationships/image" Target="../media/image1069.png"/><Relationship Id="rId5" Type="http://schemas.openxmlformats.org/officeDocument/2006/relationships/image" Target="../media/image1072.png"/><Relationship Id="rId6" Type="http://schemas.openxmlformats.org/officeDocument/2006/relationships/image" Target="../media/image1078.png"/></Relationships>
</file>

<file path=ppt/slides/_rels/slide4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9.png"/><Relationship Id="rId3" Type="http://schemas.openxmlformats.org/officeDocument/2006/relationships/image" Target="../media/image1082.png"/><Relationship Id="rId4" Type="http://schemas.openxmlformats.org/officeDocument/2006/relationships/image" Target="../media/image1073.png"/><Relationship Id="rId5" Type="http://schemas.openxmlformats.org/officeDocument/2006/relationships/image" Target="../media/image1076.png"/><Relationship Id="rId6" Type="http://schemas.openxmlformats.org/officeDocument/2006/relationships/image" Target="../media/image1077.png"/><Relationship Id="rId7" Type="http://schemas.openxmlformats.org/officeDocument/2006/relationships/image" Target="../media/image1083.png"/><Relationship Id="rId8" Type="http://schemas.openxmlformats.org/officeDocument/2006/relationships/image" Target="../media/image1084.png"/><Relationship Id="rId9" Type="http://schemas.openxmlformats.org/officeDocument/2006/relationships/hyperlink" Target="https://corbettmaths.com/" TargetMode="External"/></Relationships>
</file>

<file path=ppt/slides/_rels/slide4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85.png"/><Relationship Id="rId3" Type="http://schemas.openxmlformats.org/officeDocument/2006/relationships/image" Target="../media/image1086.png"/><Relationship Id="rId4" Type="http://schemas.openxmlformats.org/officeDocument/2006/relationships/image" Target="../media/image1087.png"/><Relationship Id="rId5" Type="http://schemas.openxmlformats.org/officeDocument/2006/relationships/hyperlink" Target="https://corbettmaths.com/" TargetMode="Externa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cube: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cube: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4593018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93018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ube 32"/>
          <p:cNvSpPr/>
          <p:nvPr/>
        </p:nvSpPr>
        <p:spPr>
          <a:xfrm>
            <a:off x="469466" y="1160849"/>
            <a:ext cx="1462672" cy="143665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ube 33"/>
          <p:cNvSpPr/>
          <p:nvPr/>
        </p:nvSpPr>
        <p:spPr>
          <a:xfrm>
            <a:off x="409768" y="4153630"/>
            <a:ext cx="1967671" cy="1991138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19701" y="2675049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701" y="2675049"/>
                <a:ext cx="673902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280344" y="1224828"/>
            <a:ext cx="2972434" cy="3226045"/>
            <a:chOff x="5280344" y="1224828"/>
            <a:chExt cx="2972434" cy="3226045"/>
          </a:xfrm>
        </p:grpSpPr>
        <p:sp>
          <p:nvSpPr>
            <p:cNvPr id="37" name="Cube 36"/>
            <p:cNvSpPr/>
            <p:nvPr/>
          </p:nvSpPr>
          <p:spPr>
            <a:xfrm>
              <a:off x="5280344" y="1224828"/>
              <a:ext cx="2972434" cy="2745346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6092659" y="4112319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2659" y="4112319"/>
                  <a:ext cx="673902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5824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cube is: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cube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4593018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593018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ube 32"/>
          <p:cNvSpPr/>
          <p:nvPr/>
        </p:nvSpPr>
        <p:spPr>
          <a:xfrm>
            <a:off x="409768" y="1469880"/>
            <a:ext cx="1462672" cy="143665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ube 33"/>
          <p:cNvSpPr/>
          <p:nvPr/>
        </p:nvSpPr>
        <p:spPr>
          <a:xfrm>
            <a:off x="409768" y="4153630"/>
            <a:ext cx="1967671" cy="1991138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60003" y="2984080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3" y="2984080"/>
                <a:ext cx="67390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851" y="6289977"/>
                <a:ext cx="67390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9127" y="2219103"/>
                <a:ext cx="957337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27 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27" y="2219103"/>
                <a:ext cx="957337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7142" y="5300851"/>
                <a:ext cx="106862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64 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42" y="5300851"/>
                <a:ext cx="106862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280344" y="1224828"/>
            <a:ext cx="2972434" cy="3226045"/>
            <a:chOff x="5280344" y="1224828"/>
            <a:chExt cx="2972434" cy="3226045"/>
          </a:xfrm>
        </p:grpSpPr>
        <p:sp>
          <p:nvSpPr>
            <p:cNvPr id="37" name="Cube 36"/>
            <p:cNvSpPr/>
            <p:nvPr/>
          </p:nvSpPr>
          <p:spPr>
            <a:xfrm>
              <a:off x="5280344" y="1224828"/>
              <a:ext cx="2972434" cy="2745346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6092659" y="4112319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2659" y="4112319"/>
                  <a:ext cx="673902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912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cuboid: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cuboid: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04800" y="1535398"/>
            <a:ext cx="2743200" cy="1522038"/>
            <a:chOff x="304800" y="1535398"/>
            <a:chExt cx="2743200" cy="1522038"/>
          </a:xfrm>
        </p:grpSpPr>
        <p:sp>
          <p:nvSpPr>
            <p:cNvPr id="3" name="Cube 2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31232" y="2718882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787716" cy="33855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243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blipFill>
                  <a:blip r:embed="rId5"/>
                  <a:stretch>
                    <a:fillRect r="-108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Cube 18"/>
          <p:cNvSpPr/>
          <p:nvPr/>
        </p:nvSpPr>
        <p:spPr>
          <a:xfrm>
            <a:off x="309440" y="3918630"/>
            <a:ext cx="1243584" cy="233556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blipFill>
                <a:blip r:embed="rId6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11 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blipFill>
                <a:blip r:embed="rId7"/>
                <a:stretch>
                  <a:fillRect r="-325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blipFill>
                <a:blip r:embed="rId8"/>
                <a:stretch>
                  <a:fillRect r="-2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5096624" y="1535398"/>
            <a:ext cx="3493719" cy="2108586"/>
            <a:chOff x="304800" y="1535398"/>
            <a:chExt cx="2743200" cy="1409849"/>
          </a:xfrm>
        </p:grpSpPr>
        <p:sp>
          <p:nvSpPr>
            <p:cNvPr id="24" name="Cube 23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0983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cuboid is: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cuboid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480 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	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8363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04800" y="1535398"/>
            <a:ext cx="2743200" cy="1522038"/>
            <a:chOff x="304800" y="1535398"/>
            <a:chExt cx="2743200" cy="1522038"/>
          </a:xfrm>
        </p:grpSpPr>
        <p:sp>
          <p:nvSpPr>
            <p:cNvPr id="3" name="Cube 2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243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blipFill>
                  <a:blip r:embed="rId7"/>
                  <a:stretch>
                    <a:fillRect r="-108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Cube 18"/>
          <p:cNvSpPr/>
          <p:nvPr/>
        </p:nvSpPr>
        <p:spPr>
          <a:xfrm>
            <a:off x="309440" y="3918630"/>
            <a:ext cx="1243584" cy="233556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blipFill>
                <a:blip r:embed="rId8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blipFill>
                <a:blip r:embed="rId9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blipFill>
                <a:blip r:embed="rId10"/>
                <a:stretch>
                  <a:fillRect r="-2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5096624" y="1535398"/>
            <a:ext cx="3493719" cy="2108586"/>
            <a:chOff x="304800" y="1535398"/>
            <a:chExt cx="2743200" cy="1409849"/>
          </a:xfrm>
        </p:grpSpPr>
        <p:sp>
          <p:nvSpPr>
            <p:cNvPr id="24" name="Cube 23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18499" cy="2263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2263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2263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75126" y="1980218"/>
                <a:ext cx="1025725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60 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26" y="1980218"/>
                <a:ext cx="1025725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41977" y="5086411"/>
                <a:ext cx="71787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385 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77" y="5086411"/>
                <a:ext cx="717879" cy="338554"/>
              </a:xfrm>
              <a:prstGeom prst="rect">
                <a:avLst/>
              </a:prstGeom>
              <a:blipFill>
                <a:blip r:embed="rId15"/>
                <a:stretch>
                  <a:fillRect r="-228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306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cuboids have equal volume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32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cuboids have equal volume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r="-3333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1999" y="63880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6388000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04800" y="1535398"/>
            <a:ext cx="2743200" cy="1522038"/>
            <a:chOff x="304800" y="1535398"/>
            <a:chExt cx="2743200" cy="1522038"/>
          </a:xfrm>
        </p:grpSpPr>
        <p:sp>
          <p:nvSpPr>
            <p:cNvPr id="3" name="Cube 2"/>
            <p:cNvSpPr/>
            <p:nvPr/>
          </p:nvSpPr>
          <p:spPr>
            <a:xfrm>
              <a:off x="304800" y="1535398"/>
              <a:ext cx="2231136" cy="101469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1232" y="2718882"/>
                  <a:ext cx="675313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5225" y="1765255"/>
                  <a:ext cx="452775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243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5936" y="2380328"/>
                  <a:ext cx="504885" cy="338554"/>
                </a:xfrm>
                <a:prstGeom prst="rect">
                  <a:avLst/>
                </a:prstGeom>
                <a:blipFill>
                  <a:blip r:embed="rId7"/>
                  <a:stretch>
                    <a:fillRect r="-108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Cube 18"/>
          <p:cNvSpPr/>
          <p:nvPr/>
        </p:nvSpPr>
        <p:spPr>
          <a:xfrm>
            <a:off x="309440" y="3918630"/>
            <a:ext cx="1243584" cy="2335562"/>
          </a:xfrm>
          <a:prstGeom prst="cub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7" y="6319915"/>
                <a:ext cx="504885" cy="338554"/>
              </a:xfrm>
              <a:prstGeom prst="rect">
                <a:avLst/>
              </a:prstGeom>
              <a:blipFill>
                <a:blip r:embed="rId8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948" y="4917134"/>
                <a:ext cx="504885" cy="338554"/>
              </a:xfrm>
              <a:prstGeom prst="rect">
                <a:avLst/>
              </a:prstGeom>
              <a:blipFill>
                <a:blip r:embed="rId9"/>
                <a:stretch>
                  <a:fillRect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52" y="6061600"/>
                <a:ext cx="452775" cy="338554"/>
              </a:xfrm>
              <a:prstGeom prst="rect">
                <a:avLst/>
              </a:prstGeom>
              <a:blipFill>
                <a:blip r:embed="rId10"/>
                <a:stretch>
                  <a:fillRect r="-243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922982" y="1535398"/>
            <a:ext cx="2743200" cy="5123071"/>
            <a:chOff x="4922982" y="1535398"/>
            <a:chExt cx="2743200" cy="5123071"/>
          </a:xfrm>
        </p:grpSpPr>
        <p:grpSp>
          <p:nvGrpSpPr>
            <p:cNvPr id="31" name="Group 30"/>
            <p:cNvGrpSpPr/>
            <p:nvPr/>
          </p:nvGrpSpPr>
          <p:grpSpPr>
            <a:xfrm>
              <a:off x="4922982" y="1535398"/>
              <a:ext cx="2743200" cy="1522038"/>
              <a:chOff x="304800" y="1535398"/>
              <a:chExt cx="2743200" cy="1522038"/>
            </a:xfrm>
          </p:grpSpPr>
          <p:sp>
            <p:nvSpPr>
              <p:cNvPr id="32" name="Cube 31"/>
              <p:cNvSpPr/>
              <p:nvPr/>
            </p:nvSpPr>
            <p:spPr>
              <a:xfrm>
                <a:off x="304800" y="1535398"/>
                <a:ext cx="2231136" cy="1014692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931232" y="2718882"/>
                    <a:ext cx="675313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3" name="Text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1232" y="2718882"/>
                    <a:ext cx="675313" cy="33855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2595225" y="1765255"/>
                    <a:ext cx="452775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4" name="TextBox 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95225" y="1765255"/>
                    <a:ext cx="452775" cy="33855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r="-24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2535936" y="2380328"/>
                    <a:ext cx="504885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5" name="TextBox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35936" y="2380328"/>
                    <a:ext cx="504885" cy="33855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r="-1219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6" name="Cube 35"/>
            <p:cNvSpPr/>
            <p:nvPr/>
          </p:nvSpPr>
          <p:spPr>
            <a:xfrm>
              <a:off x="4927622" y="3918630"/>
              <a:ext cx="1243584" cy="2335562"/>
            </a:xfrm>
            <a:prstGeom prst="cub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5044529" y="6319915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529" y="6319915"/>
                  <a:ext cx="504885" cy="338554"/>
                </a:xfrm>
                <a:prstGeom prst="rect">
                  <a:avLst/>
                </a:prstGeom>
                <a:blipFill>
                  <a:blip r:embed="rId14"/>
                  <a:stretch>
                    <a:fillRect r="-1219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6337130" y="4917134"/>
                  <a:ext cx="50488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7130" y="4917134"/>
                  <a:ext cx="504885" cy="338554"/>
                </a:xfrm>
                <a:prstGeom prst="rect">
                  <a:avLst/>
                </a:prstGeom>
                <a:blipFill>
                  <a:blip r:embed="rId15"/>
                  <a:stretch>
                    <a:fillRect r="-3414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122934" y="6061600"/>
                  <a:ext cx="452775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2934" y="6061600"/>
                  <a:ext cx="452775" cy="338554"/>
                </a:xfrm>
                <a:prstGeom prst="rect">
                  <a:avLst/>
                </a:prstGeom>
                <a:blipFill>
                  <a:blip r:embed="rId16"/>
                  <a:stretch>
                    <a:fillRect r="-24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8232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triangular prism: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triangular prism: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274961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749614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32901" y="1539537"/>
            <a:ext cx="3893274" cy="1116653"/>
            <a:chOff x="232901" y="1539537"/>
            <a:chExt cx="3893274" cy="111665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020" y="1539537"/>
              <a:ext cx="3077004" cy="8002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232901" y="3960048"/>
            <a:ext cx="3116731" cy="2011522"/>
            <a:chOff x="232901" y="3960048"/>
            <a:chExt cx="3116731" cy="201152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2901" y="3960048"/>
              <a:ext cx="1894363" cy="164842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>
              <a:off x="2948382" y="5019262"/>
              <a:ext cx="0" cy="5892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2931760" y="3970174"/>
              <a:ext cx="0" cy="6399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804901" y="1428416"/>
            <a:ext cx="3893274" cy="1116653"/>
            <a:chOff x="232901" y="1539537"/>
            <a:chExt cx="3893274" cy="1116653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020" y="1539537"/>
              <a:ext cx="3077004" cy="8002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8101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triangular prism is:	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triangular prism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240 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	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274961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749614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32901" y="1539537"/>
            <a:ext cx="3893274" cy="1116653"/>
            <a:chOff x="232901" y="1539537"/>
            <a:chExt cx="3893274" cy="111665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3020" y="1539537"/>
              <a:ext cx="3077004" cy="8002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232901" y="3960048"/>
            <a:ext cx="3116731" cy="2011522"/>
            <a:chOff x="232901" y="3960048"/>
            <a:chExt cx="3116731" cy="201152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2901" y="3960048"/>
              <a:ext cx="1894363" cy="164842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>
              <a:off x="2948382" y="5019262"/>
              <a:ext cx="0" cy="5892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2931760" y="3970174"/>
              <a:ext cx="0" cy="6399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36497" y="1952859"/>
                <a:ext cx="88934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497" y="1952859"/>
                <a:ext cx="889346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28251" y="5186740"/>
                <a:ext cx="71500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192.5 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51" y="5186740"/>
                <a:ext cx="715001" cy="276999"/>
              </a:xfrm>
              <a:prstGeom prst="rect">
                <a:avLst/>
              </a:prstGeom>
              <a:blipFill>
                <a:blip r:embed="rId14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4804901" y="1428416"/>
            <a:ext cx="3893274" cy="1116653"/>
            <a:chOff x="232901" y="1539537"/>
            <a:chExt cx="3893274" cy="1116653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3020" y="1539537"/>
              <a:ext cx="3077004" cy="8002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5943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triangular prisms have equal volume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triangular prisms have equal volume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6259547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259547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33705" y="1653063"/>
            <a:ext cx="3893274" cy="1116653"/>
            <a:chOff x="232901" y="1539537"/>
            <a:chExt cx="3893274" cy="111665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3020" y="1539537"/>
              <a:ext cx="3077004" cy="80021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2273" y="2295523"/>
                  <a:ext cx="673902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901" y="1870622"/>
                  <a:ext cx="673902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3806" y="2317636"/>
                  <a:ext cx="787716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233705" y="4073574"/>
            <a:ext cx="3116731" cy="2011522"/>
            <a:chOff x="232901" y="3960048"/>
            <a:chExt cx="3116731" cy="201152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2901" y="3960048"/>
              <a:ext cx="1894363" cy="164842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76740" y="5294462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770" y="5633016"/>
                  <a:ext cx="802500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132" y="4603184"/>
                  <a:ext cx="802500" cy="33855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/>
            <p:cNvCxnSpPr/>
            <p:nvPr/>
          </p:nvCxnSpPr>
          <p:spPr>
            <a:xfrm>
              <a:off x="2948382" y="5019262"/>
              <a:ext cx="0" cy="5892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2931760" y="3970174"/>
              <a:ext cx="0" cy="63998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843618" y="1653063"/>
            <a:ext cx="3893274" cy="4432033"/>
            <a:chOff x="4839191" y="1489611"/>
            <a:chExt cx="3893274" cy="4432033"/>
          </a:xfrm>
        </p:grpSpPr>
        <p:grpSp>
          <p:nvGrpSpPr>
            <p:cNvPr id="48" name="Group 47"/>
            <p:cNvGrpSpPr/>
            <p:nvPr/>
          </p:nvGrpSpPr>
          <p:grpSpPr>
            <a:xfrm>
              <a:off x="4839191" y="1489611"/>
              <a:ext cx="3893274" cy="1116653"/>
              <a:chOff x="232901" y="1539537"/>
              <a:chExt cx="3893274" cy="1116653"/>
            </a:xfrm>
          </p:grpSpPr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3020" y="1539537"/>
                <a:ext cx="3077004" cy="80021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3452273" y="2295523"/>
                    <a:ext cx="673902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52273" y="2295523"/>
                    <a:ext cx="673902" cy="33855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232901" y="1870622"/>
                    <a:ext cx="673902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1" name="TextBox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2901" y="1870622"/>
                    <a:ext cx="673902" cy="33855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1693806" y="2317636"/>
                    <a:ext cx="787716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93806" y="2317636"/>
                    <a:ext cx="787716" cy="33855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3" name="Group 52"/>
            <p:cNvGrpSpPr/>
            <p:nvPr/>
          </p:nvGrpSpPr>
          <p:grpSpPr>
            <a:xfrm>
              <a:off x="4839191" y="3910122"/>
              <a:ext cx="3116731" cy="2011522"/>
              <a:chOff x="232901" y="3960048"/>
              <a:chExt cx="3116731" cy="2011522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2901" y="3960048"/>
                <a:ext cx="1894363" cy="1648428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1876740" y="5294462"/>
                    <a:ext cx="802500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76740" y="5294462"/>
                    <a:ext cx="802500" cy="338554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541770" y="5633016"/>
                    <a:ext cx="802500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6" name="TextBox 5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1770" y="5633016"/>
                    <a:ext cx="802500" cy="338554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2547132" y="4603184"/>
                    <a:ext cx="802500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32 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7" name="TextBox 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7132" y="4603184"/>
                    <a:ext cx="802500" cy="338554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8" name="Straight Arrow Connector 57"/>
              <p:cNvCxnSpPr/>
              <p:nvPr/>
            </p:nvCxnSpPr>
            <p:spPr>
              <a:xfrm>
                <a:off x="2948382" y="5019262"/>
                <a:ext cx="0" cy="58921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 flipV="1">
                <a:off x="2931760" y="3970174"/>
                <a:ext cx="0" cy="63998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617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cylinder: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cylinder: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720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=2261.95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" name="Can 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4" name="Can 33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5"/>
                  <a:stretch>
                    <a:fillRect r="-660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1064838" y="2918937"/>
                  <a:ext cx="485508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4838" y="2918937"/>
                  <a:ext cx="485508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001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cylinder: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cylinder: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720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=2261.95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" name="Can 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775278" y="2824554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278" y="2824554"/>
                  <a:ext cx="485508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438912" y="3195936"/>
              <a:ext cx="1158240" cy="2367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4" name="Can 33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2094057" y="4226924"/>
              <a:ext cx="10085" cy="132715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2152910" y="4890500"/>
                  <a:ext cx="41452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2910" y="4890500"/>
                  <a:ext cx="414527" cy="276999"/>
                </a:xfrm>
                <a:prstGeom prst="rect">
                  <a:avLst/>
                </a:prstGeom>
                <a:blipFill>
                  <a:blip r:embed="rId5"/>
                  <a:stretch>
                    <a:fillRect r="-2941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25967" y="2808834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967" y="2808834"/>
                  <a:ext cx="485508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3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 flipV="1">
              <a:off x="438912" y="3219614"/>
              <a:ext cx="1158240" cy="24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90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2261.946711 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 flipV="1">
              <a:off x="1018032" y="3219614"/>
              <a:ext cx="579120" cy="24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9" name="Can 28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6" name="Can 35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415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282.7433388 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blipFill>
                <a:blip r:embed="rId11"/>
                <a:stretch>
                  <a:fillRect r="-29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942.4777961 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blipFill>
                <a:blip r:embed="rId12"/>
                <a:stretch>
                  <a:fillRect r="-29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1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 flipV="1">
              <a:off x="1018032" y="3219614"/>
              <a:ext cx="579120" cy="24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9" name="Can 28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6" name="Can 35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415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blipFill>
                <a:blip r:embed="rId11"/>
                <a:stretch>
                  <a:fillRect r="-10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blipFill>
                <a:blip r:embed="rId12"/>
                <a:stretch>
                  <a:fillRect r="-1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213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42" name="Can 41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903" y="2860366"/>
                  <a:ext cx="485508" cy="338554"/>
                </a:xfrm>
                <a:prstGeom prst="rect">
                  <a:avLst/>
                </a:prstGeom>
                <a:blipFill>
                  <a:blip r:embed="rId6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/>
            <p:nvPr/>
          </p:nvCxnSpPr>
          <p:spPr>
            <a:xfrm flipV="1">
              <a:off x="1018032" y="3219614"/>
              <a:ext cx="579120" cy="24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9" name="Can 28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6" name="Can 35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660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blipFill>
                <a:blip r:embed="rId11"/>
                <a:stretch>
                  <a:fillRect r="-10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blipFill>
                <a:blip r:embed="rId12"/>
                <a:stretch>
                  <a:fillRect r="-1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04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cylinder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84" y="3600866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766" y="1497225"/>
                <a:ext cx="485508" cy="369332"/>
              </a:xfrm>
              <a:prstGeom prst="rect">
                <a:avLst/>
              </a:prstGeom>
              <a:blipFill>
                <a:blip r:embed="rId5"/>
                <a:stretch>
                  <a:fillRect r="-10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336" y="3646568"/>
                <a:ext cx="485508" cy="369332"/>
              </a:xfrm>
              <a:prstGeom prst="rect">
                <a:avLst/>
              </a:prstGeom>
              <a:blipFill>
                <a:blip r:embed="rId6"/>
                <a:stretch>
                  <a:fillRect r="-1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8" name="Can 27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775278" y="2824554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278" y="2824554"/>
                  <a:ext cx="485508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/>
            <p:cNvCxnSpPr/>
            <p:nvPr/>
          </p:nvCxnSpPr>
          <p:spPr>
            <a:xfrm>
              <a:off x="438912" y="3195936"/>
              <a:ext cx="1158240" cy="2367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49" name="Can 48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2094057" y="4226924"/>
              <a:ext cx="10085" cy="132715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2152910" y="4890500"/>
                  <a:ext cx="41452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2910" y="4890500"/>
                  <a:ext cx="414527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1029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5060223" y="1598619"/>
            <a:ext cx="1998402" cy="1670887"/>
            <a:chOff x="438912" y="1657529"/>
            <a:chExt cx="1998402" cy="1670887"/>
          </a:xfrm>
        </p:grpSpPr>
        <p:sp>
          <p:nvSpPr>
            <p:cNvPr id="54" name="Can 53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725967" y="2808834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967" y="2808834"/>
                  <a:ext cx="485508" cy="338554"/>
                </a:xfrm>
                <a:prstGeom prst="rect">
                  <a:avLst/>
                </a:prstGeom>
                <a:blipFill>
                  <a:blip r:embed="rId12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Arrow Connector 56"/>
            <p:cNvCxnSpPr/>
            <p:nvPr/>
          </p:nvCxnSpPr>
          <p:spPr>
            <a:xfrm flipV="1">
              <a:off x="438912" y="3219614"/>
              <a:ext cx="1158240" cy="240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123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cylinders have equal volume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cylinders have equal volume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1999" y="5958287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958287"/>
                <a:ext cx="4572001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9" name="Can 28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7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6" name="Can 35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8"/>
                  <a:stretch>
                    <a:fillRect r="-660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994731" y="1657529"/>
            <a:ext cx="1998402" cy="1670887"/>
            <a:chOff x="438912" y="1657529"/>
            <a:chExt cx="1998402" cy="1670887"/>
          </a:xfrm>
        </p:grpSpPr>
        <p:sp>
          <p:nvSpPr>
            <p:cNvPr id="43" name="Can 42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11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4966067" y="4226924"/>
            <a:ext cx="2280195" cy="1731363"/>
            <a:chOff x="410248" y="4226924"/>
            <a:chExt cx="2280195" cy="1731363"/>
          </a:xfrm>
        </p:grpSpPr>
        <p:sp>
          <p:nvSpPr>
            <p:cNvPr id="59" name="Can 58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12"/>
                  <a:stretch>
                    <a:fillRect r="-673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4191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cylinders have equal volume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two cylinders have equal volume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1999" y="5958287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958287"/>
                <a:ext cx="4572001" cy="470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438912" y="1657529"/>
            <a:ext cx="1998402" cy="1670887"/>
            <a:chOff x="438912" y="1657529"/>
            <a:chExt cx="1998402" cy="1670887"/>
          </a:xfrm>
        </p:grpSpPr>
        <p:sp>
          <p:nvSpPr>
            <p:cNvPr id="29" name="Can 28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7"/>
                  <a:stretch>
                    <a:fillRect r="-1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10248" y="4226924"/>
            <a:ext cx="2280195" cy="1731363"/>
            <a:chOff x="410248" y="4226924"/>
            <a:chExt cx="2280195" cy="1731363"/>
          </a:xfrm>
        </p:grpSpPr>
        <p:sp>
          <p:nvSpPr>
            <p:cNvPr id="36" name="Can 35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8"/>
                  <a:stretch>
                    <a:fillRect r="-4150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994731" y="1657529"/>
            <a:ext cx="1998402" cy="1670887"/>
            <a:chOff x="438912" y="1657529"/>
            <a:chExt cx="1998402" cy="1670887"/>
          </a:xfrm>
        </p:grpSpPr>
        <p:sp>
          <p:nvSpPr>
            <p:cNvPr id="43" name="Can 42"/>
            <p:cNvSpPr/>
            <p:nvPr/>
          </p:nvSpPr>
          <p:spPr>
            <a:xfrm>
              <a:off x="438912" y="1657529"/>
              <a:ext cx="1158240" cy="1670887"/>
            </a:xfrm>
            <a:prstGeom prst="can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4814" y="2323695"/>
                  <a:ext cx="80250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032" y="2848232"/>
                  <a:ext cx="485508" cy="338554"/>
                </a:xfrm>
                <a:prstGeom prst="rect">
                  <a:avLst/>
                </a:prstGeom>
                <a:blipFill>
                  <a:blip r:embed="rId11"/>
                  <a:stretch>
                    <a:fillRect r="-1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/>
            <p:nvPr/>
          </p:nvCxnSpPr>
          <p:spPr>
            <a:xfrm>
              <a:off x="1018032" y="3219614"/>
              <a:ext cx="5791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4966067" y="4226924"/>
            <a:ext cx="2280195" cy="1731363"/>
            <a:chOff x="410248" y="4226924"/>
            <a:chExt cx="2280195" cy="1731363"/>
          </a:xfrm>
        </p:grpSpPr>
        <p:sp>
          <p:nvSpPr>
            <p:cNvPr id="59" name="Can 58"/>
            <p:cNvSpPr/>
            <p:nvPr/>
          </p:nvSpPr>
          <p:spPr>
            <a:xfrm rot="5400000">
              <a:off x="886769" y="3750403"/>
              <a:ext cx="1327153" cy="2280195"/>
            </a:xfrm>
            <a:prstGeom prst="can">
              <a:avLst>
                <a:gd name="adj" fmla="val 85906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>
              <a:off x="2094058" y="4226924"/>
              <a:ext cx="0" cy="6757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7704" y="4516021"/>
                  <a:ext cx="319610" cy="276999"/>
                </a:xfrm>
                <a:prstGeom prst="rect">
                  <a:avLst/>
                </a:prstGeom>
                <a:blipFill>
                  <a:blip r:embed="rId12"/>
                  <a:stretch>
                    <a:fillRect r="-423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787" y="5619733"/>
                  <a:ext cx="802500" cy="33855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3259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3651200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360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=1130.97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651200"/>
                <a:ext cx="4572001" cy="470000"/>
              </a:xfrm>
              <a:prstGeom prst="rect">
                <a:avLst/>
              </a:prstGeom>
              <a:blipFill>
                <a:blip r:embed="rId3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95" y="3935254"/>
            <a:ext cx="1932171" cy="580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522843" y="3549878"/>
                <a:ext cx="80250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843" y="3549878"/>
                <a:ext cx="802500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78430" y="4516021"/>
                <a:ext cx="80250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30" y="4516021"/>
                <a:ext cx="802500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72258" y="995275"/>
            <a:ext cx="2157553" cy="1527288"/>
            <a:chOff x="172258" y="995275"/>
            <a:chExt cx="2157553" cy="152728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2258" y="1042097"/>
              <a:ext cx="1751835" cy="116465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265183" y="995275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5183" y="995275"/>
                  <a:ext cx="802500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1527311" y="2184009"/>
                  <a:ext cx="80250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7311" y="2184009"/>
                  <a:ext cx="80250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/>
          <p:cNvGrpSpPr/>
          <p:nvPr/>
        </p:nvGrpSpPr>
        <p:grpSpPr>
          <a:xfrm>
            <a:off x="4834128" y="1118977"/>
            <a:ext cx="3435981" cy="2110339"/>
            <a:chOff x="172258" y="1042097"/>
            <a:chExt cx="1945751" cy="1370841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2258" y="1042097"/>
              <a:ext cx="1751835" cy="116465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247334" y="1100204"/>
                  <a:ext cx="827319" cy="20618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7334" y="1100204"/>
                  <a:ext cx="827319" cy="20618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315509" y="2206752"/>
                  <a:ext cx="802500" cy="20618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5509" y="2206752"/>
                  <a:ext cx="802500" cy="20618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7305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6383" y="2830731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=565.49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3" y="2830731"/>
                <a:ext cx="4572001" cy="470000"/>
              </a:xfrm>
              <a:prstGeom prst="rect">
                <a:avLst/>
              </a:prstGeom>
              <a:blipFill>
                <a:blip r:embed="rId3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128089" y="998473"/>
            <a:ext cx="2273735" cy="1686669"/>
            <a:chOff x="128089" y="998473"/>
            <a:chExt cx="2273735" cy="168666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89" y="998473"/>
              <a:ext cx="2157911" cy="128655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blipFill>
                  <a:blip r:embed="rId5"/>
                  <a:stretch>
                    <a:fillRect r="-30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18" y="4121200"/>
            <a:ext cx="2200582" cy="1571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8248" y="4121200"/>
                <a:ext cx="794805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248" y="4121200"/>
                <a:ext cx="79480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466812" y="3886200"/>
                <a:ext cx="794805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812" y="3886200"/>
                <a:ext cx="794805" cy="400110"/>
              </a:xfrm>
              <a:prstGeom prst="rect">
                <a:avLst/>
              </a:prstGeom>
              <a:blipFill>
                <a:blip r:embed="rId9"/>
                <a:stretch>
                  <a:fillRect r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/>
          <p:cNvGrpSpPr/>
          <p:nvPr/>
        </p:nvGrpSpPr>
        <p:grpSpPr>
          <a:xfrm>
            <a:off x="4772004" y="1030199"/>
            <a:ext cx="2273735" cy="1686669"/>
            <a:chOff x="128089" y="998473"/>
            <a:chExt cx="2273735" cy="168666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089" y="998473"/>
              <a:ext cx="2157911" cy="128655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7019" y="1982446"/>
                  <a:ext cx="794805" cy="400110"/>
                </a:xfrm>
                <a:prstGeom prst="rect">
                  <a:avLst/>
                </a:prstGeom>
                <a:blipFill>
                  <a:blip r:embed="rId10"/>
                  <a:stretch>
                    <a:fillRect r="-30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0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941" y="2285032"/>
                  <a:ext cx="679420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710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6382" y="3524996"/>
                <a:ext cx="4572001" cy="621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=523.56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621773"/>
              </a:xfrm>
              <a:prstGeom prst="rect">
                <a:avLst/>
              </a:prstGeom>
              <a:blipFill>
                <a:blip r:embed="rId3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>
              <a:endCxn id="2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209652" y="4102577"/>
            <a:ext cx="1991003" cy="1924319"/>
            <a:chOff x="209653" y="1354598"/>
            <a:chExt cx="1991003" cy="1924319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2" name="Straight Arrow Connector 31"/>
            <p:cNvCxnSpPr>
              <a:endCxn id="31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4891380" y="1354598"/>
            <a:ext cx="1991003" cy="1924319"/>
            <a:chOff x="209653" y="1354598"/>
            <a:chExt cx="1991003" cy="192431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6" name="Straight Arrow Connector 35"/>
            <p:cNvCxnSpPr>
              <a:endCxn id="35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5236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6382" y="3524996"/>
                <a:ext cx="4572001" cy="621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=523.56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621773"/>
              </a:xfrm>
              <a:prstGeom prst="rect">
                <a:avLst/>
              </a:prstGeom>
              <a:blipFill>
                <a:blip r:embed="rId3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209653" y="3822959"/>
            <a:ext cx="1991003" cy="1924319"/>
            <a:chOff x="209653" y="1354598"/>
            <a:chExt cx="1991003" cy="1924319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0" name="Straight Arrow Connector 29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4861980" y="1354597"/>
            <a:ext cx="1991003" cy="1924319"/>
            <a:chOff x="209653" y="1354598"/>
            <a:chExt cx="1991003" cy="1924319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41" name="Straight Arrow Connector 40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2568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53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sphere is:</a:t>
                </a:r>
              </a:p>
              <a:p>
                <a:r>
                  <a:rPr lang="en-US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113.0973355 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1600" b="0" dirty="0">
                    <a:solidFill>
                      <a:prstClr val="black"/>
                    </a:solidFill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53280"/>
              </a:xfrm>
              <a:prstGeom prst="rect">
                <a:avLst/>
              </a:prstGeom>
              <a:blipFill>
                <a:blip r:embed="rId3"/>
                <a:stretch>
                  <a:fillRect l="-2000" t="-1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sphere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523.5987756 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24" name="Straight Arrow Connector 23"/>
            <p:cNvCxnSpPr>
              <a:endCxn id="22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209652" y="4102577"/>
            <a:ext cx="1991003" cy="1924319"/>
            <a:chOff x="209653" y="1354598"/>
            <a:chExt cx="1991003" cy="1924319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1" name="Straight Arrow Connector 30"/>
            <p:cNvCxnSpPr>
              <a:endCxn id="27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4891380" y="1354598"/>
            <a:ext cx="1991003" cy="1924319"/>
            <a:chOff x="209653" y="1354598"/>
            <a:chExt cx="1991003" cy="1924319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35" name="Straight Arrow Connector 34"/>
            <p:cNvCxnSpPr>
              <a:endCxn id="34" idx="3"/>
            </p:cNvCxnSpPr>
            <p:nvPr/>
          </p:nvCxnSpPr>
          <p:spPr>
            <a:xfrm>
              <a:off x="1205154" y="2316757"/>
              <a:ext cx="995502" cy="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9064" y="2178258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01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53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sphere is:</a:t>
                </a:r>
              </a:p>
              <a:p>
                <a:r>
                  <a:rPr lang="en-US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113.0973355 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1600" b="0" dirty="0">
                    <a:solidFill>
                      <a:prstClr val="black"/>
                    </a:solidFill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53280"/>
              </a:xfrm>
              <a:prstGeom prst="rect">
                <a:avLst/>
              </a:prstGeom>
              <a:blipFill>
                <a:blip r:embed="rId3"/>
                <a:stretch>
                  <a:fillRect l="-2000" t="-1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sphere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523.5987756 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82" y="3524996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209653" y="1354598"/>
            <a:ext cx="1991003" cy="1924319"/>
            <a:chOff x="209653" y="1354598"/>
            <a:chExt cx="1991003" cy="192431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29" name="Straight Arrow Connector 28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209653" y="3822959"/>
            <a:ext cx="1991003" cy="1924319"/>
            <a:chOff x="209653" y="1354598"/>
            <a:chExt cx="1991003" cy="1924319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40" name="Straight Arrow Connector 39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861980" y="1354597"/>
            <a:ext cx="1991003" cy="1924319"/>
            <a:chOff x="209653" y="1354598"/>
            <a:chExt cx="1991003" cy="1924319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9653" y="1354598"/>
              <a:ext cx="1991003" cy="1924319"/>
            </a:xfrm>
            <a:prstGeom prst="rect">
              <a:avLst/>
            </a:prstGeom>
          </p:spPr>
        </p:pic>
        <p:cxnSp>
          <p:nvCxnSpPr>
            <p:cNvPr id="44" name="Straight Arrow Connector 43"/>
            <p:cNvCxnSpPr/>
            <p:nvPr/>
          </p:nvCxnSpPr>
          <p:spPr>
            <a:xfrm flipV="1">
              <a:off x="278256" y="2316757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133" y="2178258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8750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hemisphere: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hemisphere: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2961029"/>
                <a:ext cx="4572001" cy="621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=261.80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61029"/>
                <a:ext cx="4572001" cy="621773"/>
              </a:xfrm>
              <a:prstGeom prst="rect">
                <a:avLst/>
              </a:prstGeom>
              <a:blipFill>
                <a:blip r:embed="rId3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3496" y="1254125"/>
            <a:ext cx="2132984" cy="1473947"/>
            <a:chOff x="183496" y="1254125"/>
            <a:chExt cx="2132984" cy="14739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183496" y="3893693"/>
            <a:ext cx="2132984" cy="1473947"/>
            <a:chOff x="183496" y="1254125"/>
            <a:chExt cx="2132984" cy="147394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6" name="Straight Arrow Connector 25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4823854" y="1254125"/>
            <a:ext cx="2132984" cy="1473947"/>
            <a:chOff x="183496" y="1254125"/>
            <a:chExt cx="2132984" cy="147394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0745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hemisphere: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hemisphere: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2961029"/>
                <a:ext cx="4572001" cy="621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250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=261.80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61029"/>
                <a:ext cx="4572001" cy="621773"/>
              </a:xfrm>
              <a:prstGeom prst="rect">
                <a:avLst/>
              </a:prstGeom>
              <a:blipFill>
                <a:blip r:embed="rId3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3496" y="1254125"/>
            <a:ext cx="2132984" cy="1473947"/>
            <a:chOff x="183496" y="1254125"/>
            <a:chExt cx="2132984" cy="14739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 flipV="1">
              <a:off x="281032" y="2334444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153016" y="3835882"/>
            <a:ext cx="2132984" cy="1473947"/>
            <a:chOff x="183496" y="1254125"/>
            <a:chExt cx="2132984" cy="1473947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2" name="Straight Arrow Connector 31"/>
            <p:cNvCxnSpPr/>
            <p:nvPr/>
          </p:nvCxnSpPr>
          <p:spPr>
            <a:xfrm flipV="1">
              <a:off x="281032" y="2334444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4749398" y="1208553"/>
            <a:ext cx="2132984" cy="1473947"/>
            <a:chOff x="183496" y="1254125"/>
            <a:chExt cx="2132984" cy="14739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6" name="Straight Arrow Connector 35"/>
            <p:cNvCxnSpPr/>
            <p:nvPr/>
          </p:nvCxnSpPr>
          <p:spPr>
            <a:xfrm flipV="1">
              <a:off x="281032" y="2334444"/>
              <a:ext cx="1922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968" y="2050739"/>
                  <a:ext cx="596040" cy="2616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7991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hemisphere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hemisphere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261.7993878 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34290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29000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3496" y="1254125"/>
            <a:ext cx="2132984" cy="1473947"/>
            <a:chOff x="183496" y="1254125"/>
            <a:chExt cx="2132984" cy="14739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183496" y="3893693"/>
            <a:ext cx="2132984" cy="1473947"/>
            <a:chOff x="183496" y="1254125"/>
            <a:chExt cx="2132984" cy="147394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26" name="Straight Arrow Connector 25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4897006" y="1804059"/>
            <a:ext cx="2132984" cy="1473947"/>
            <a:chOff x="183496" y="1254125"/>
            <a:chExt cx="2132984" cy="147394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496" y="1254125"/>
              <a:ext cx="2132984" cy="1473947"/>
            </a:xfrm>
            <a:prstGeom prst="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>
            <a:xfrm>
              <a:off x="1255776" y="2312349"/>
              <a:ext cx="9476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05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05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05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1842" y="2047386"/>
                  <a:ext cx="455524" cy="25391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499976" y="1421395"/>
                <a:ext cx="1258279" cy="326339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56.54866776 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endParaRPr lang="en-US" sz="1600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128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976" y="1421395"/>
                <a:ext cx="1258279" cy="3263394"/>
              </a:xfrm>
              <a:prstGeom prst="rect">
                <a:avLst/>
              </a:prstGeom>
              <a:blipFill>
                <a:blip r:embed="rId9"/>
                <a:stretch>
                  <a:fillRect r="-357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50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rectangular-based pyramid: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rectangular-based pyramid: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77018" y="33720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7204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66327" y="1354597"/>
            <a:ext cx="2950017" cy="1981282"/>
            <a:chOff x="166327" y="1354597"/>
            <a:chExt cx="2950017" cy="19812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327" y="1354597"/>
              <a:ext cx="2365498" cy="16446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287854" y="3986661"/>
            <a:ext cx="2950017" cy="1981282"/>
            <a:chOff x="166327" y="1354597"/>
            <a:chExt cx="2950017" cy="198128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327" y="1354597"/>
              <a:ext cx="2365498" cy="16446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4738327" y="1354597"/>
            <a:ext cx="2950017" cy="1981282"/>
            <a:chOff x="166327" y="1354597"/>
            <a:chExt cx="2950017" cy="1981282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327" y="1354597"/>
              <a:ext cx="2365498" cy="16446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1628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rectangular-based pyramid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rectangular-based pyramid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160 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77018" y="38875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887536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66327" y="1354597"/>
            <a:ext cx="2950017" cy="1981282"/>
            <a:chOff x="166327" y="1354597"/>
            <a:chExt cx="2950017" cy="19812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6327" y="1354597"/>
              <a:ext cx="2365498" cy="16446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287854" y="3986661"/>
            <a:ext cx="2950017" cy="1981282"/>
            <a:chOff x="166327" y="1354597"/>
            <a:chExt cx="2950017" cy="198128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6327" y="1354597"/>
              <a:ext cx="2365498" cy="16446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4738327" y="1777219"/>
            <a:ext cx="2950017" cy="1981282"/>
            <a:chOff x="166327" y="1354597"/>
            <a:chExt cx="2950017" cy="1981282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6327" y="1354597"/>
              <a:ext cx="2365498" cy="164463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0775" y="2629361"/>
                  <a:ext cx="596040" cy="27699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407" y="3058880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0304" y="1820279"/>
                  <a:ext cx="596040" cy="276999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391441" y="1342459"/>
                <a:ext cx="59604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441" y="1342459"/>
                <a:ext cx="596040" cy="369332"/>
              </a:xfrm>
              <a:prstGeom prst="rect">
                <a:avLst/>
              </a:prstGeom>
              <a:blipFill>
                <a:blip r:embed="rId14"/>
                <a:stretch>
                  <a:fillRect r="-448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506490" y="3979869"/>
                <a:ext cx="59604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490" y="3979869"/>
                <a:ext cx="596040" cy="369332"/>
              </a:xfrm>
              <a:prstGeom prst="rect">
                <a:avLst/>
              </a:prstGeom>
              <a:blipFill>
                <a:blip r:embed="rId15"/>
                <a:stretch>
                  <a:fillRect r="-448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99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cone: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cone: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77018" y="33720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800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=2513.27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7204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46203" y="1019146"/>
            <a:ext cx="2441434" cy="2305853"/>
            <a:chOff x="246203" y="1019146"/>
            <a:chExt cx="2441434" cy="23058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246203" y="3621300"/>
            <a:ext cx="2441434" cy="2305853"/>
            <a:chOff x="246203" y="1019146"/>
            <a:chExt cx="2441434" cy="230585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968842" y="1019146"/>
            <a:ext cx="2441434" cy="2305853"/>
            <a:chOff x="246203" y="1019146"/>
            <a:chExt cx="2441434" cy="230585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4472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cone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cone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2513.274123 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66982" y="368714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87140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46203" y="1333128"/>
            <a:ext cx="2441434" cy="2305853"/>
            <a:chOff x="246203" y="1019146"/>
            <a:chExt cx="2441434" cy="23058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246203" y="3999252"/>
            <a:ext cx="2441434" cy="2305853"/>
            <a:chOff x="246203" y="1019146"/>
            <a:chExt cx="2441434" cy="230585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937627" y="1333128"/>
            <a:ext cx="2441434" cy="2305853"/>
            <a:chOff x="246203" y="1019146"/>
            <a:chExt cx="2441434" cy="230585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572430" y="1103531"/>
                <a:ext cx="596040" cy="31393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314.1592654 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430" y="1103531"/>
                <a:ext cx="596040" cy="3139321"/>
              </a:xfrm>
              <a:prstGeom prst="rect">
                <a:avLst/>
              </a:prstGeom>
              <a:blipFill>
                <a:blip r:embed="rId13"/>
                <a:stretch>
                  <a:fillRect r="-222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38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cone is: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 that the volume of the cone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2513.274123 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66982" y="368714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87140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246203" y="1333128"/>
            <a:ext cx="2441434" cy="2305853"/>
            <a:chOff x="246203" y="1019146"/>
            <a:chExt cx="2441434" cy="230585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246203" y="3999252"/>
            <a:ext cx="2441434" cy="2305853"/>
            <a:chOff x="246203" y="1019146"/>
            <a:chExt cx="2441434" cy="2305853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4937627" y="1333128"/>
            <a:ext cx="2441434" cy="2305853"/>
            <a:chOff x="246203" y="1019146"/>
            <a:chExt cx="2441434" cy="2305853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03" y="1019146"/>
              <a:ext cx="1845394" cy="20288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1597" y="1756574"/>
                  <a:ext cx="59604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900" y="3048000"/>
                  <a:ext cx="59604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572430" y="1103531"/>
                <a:ext cx="596040" cy="31393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314.1592654 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430" y="1103531"/>
                <a:ext cx="596040" cy="3139321"/>
              </a:xfrm>
              <a:prstGeom prst="rect">
                <a:avLst/>
              </a:prstGeom>
              <a:blipFill>
                <a:blip r:embed="rId11"/>
                <a:stretch>
                  <a:fillRect r="-222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560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7" grpId="0"/>
    </p:bld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frustum: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the frustum: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854013" y="1333128"/>
            <a:ext cx="3337541" cy="2454223"/>
            <a:chOff x="677389" y="1313331"/>
            <a:chExt cx="3337541" cy="245422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b="2530"/>
            <a:stretch/>
          </p:blipFill>
          <p:spPr>
            <a:xfrm>
              <a:off x="1275938" y="1313331"/>
              <a:ext cx="2020125" cy="206844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677389" y="2465870"/>
                  <a:ext cx="59604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389" y="2465870"/>
                  <a:ext cx="596040" cy="338554"/>
                </a:xfrm>
                <a:prstGeom prst="rect">
                  <a:avLst/>
                </a:prstGeom>
                <a:blipFill>
                  <a:blip r:embed="rId4"/>
                  <a:stretch>
                    <a:fillRect r="-1326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3418890" y="2070556"/>
                  <a:ext cx="59604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8890" y="2070556"/>
                  <a:ext cx="596040" cy="338554"/>
                </a:xfrm>
                <a:prstGeom prst="rect">
                  <a:avLst/>
                </a:prstGeom>
                <a:blipFill>
                  <a:blip r:embed="rId5"/>
                  <a:stretch>
                    <a:fillRect r="-1224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982962" y="3429000"/>
                  <a:ext cx="59604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2962" y="3429000"/>
                  <a:ext cx="59604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5289061" y="1333128"/>
            <a:ext cx="3337541" cy="2454223"/>
            <a:chOff x="677389" y="1313331"/>
            <a:chExt cx="3337541" cy="245422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/>
            <a:srcRect b="2530"/>
            <a:stretch/>
          </p:blipFill>
          <p:spPr>
            <a:xfrm>
              <a:off x="1275938" y="1313331"/>
              <a:ext cx="2020125" cy="206844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677389" y="2465870"/>
                  <a:ext cx="59604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389" y="2465870"/>
                  <a:ext cx="596040" cy="338554"/>
                </a:xfrm>
                <a:prstGeom prst="rect">
                  <a:avLst/>
                </a:prstGeom>
                <a:blipFill>
                  <a:blip r:embed="rId7"/>
                  <a:stretch>
                    <a:fillRect r="-1340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3418890" y="2070556"/>
                  <a:ext cx="59604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8890" y="2070556"/>
                  <a:ext cx="596040" cy="338554"/>
                </a:xfrm>
                <a:prstGeom prst="rect">
                  <a:avLst/>
                </a:prstGeom>
                <a:blipFill>
                  <a:blip r:embed="rId8"/>
                  <a:stretch>
                    <a:fillRect r="-1326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982962" y="3429000"/>
                  <a:ext cx="596040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2962" y="3429000"/>
                  <a:ext cx="59604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577018" y="3795322"/>
                <a:ext cx="4572001" cy="619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=164.93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795322"/>
                <a:ext cx="4572001" cy="619913"/>
              </a:xfrm>
              <a:prstGeom prst="rect">
                <a:avLst/>
              </a:prstGeom>
              <a:blipFill>
                <a:blip r:embed="rId10"/>
                <a:stretch>
                  <a:fillRect b="-108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30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6" grpId="0"/>
    </p:bld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frustum is made by removing a small cone from a similar large one.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volume of the frustum.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frustum is made by removing a small cone from a similar large one.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Work out the volume of the frustum.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66982" y="6254192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8246.68 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6254192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79" y="2396192"/>
            <a:ext cx="2543686" cy="28585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620" y="2391728"/>
            <a:ext cx="3317940" cy="37286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04128" y="3486918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80 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4128" y="3486918"/>
                <a:ext cx="78771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27728" y="2895228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8" y="2895228"/>
                <a:ext cx="78771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2064" y="5085475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64" y="5085475"/>
                <a:ext cx="78771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083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volume of this prism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volume of this prism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5115782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22400 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5115782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8" y="1436191"/>
            <a:ext cx="3607990" cy="30991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458" y="1605468"/>
            <a:ext cx="3607990" cy="3099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75827" y="3903821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827" y="3903821"/>
                <a:ext cx="78771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302385" y="4344802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11 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385" y="4344802"/>
                <a:ext cx="78771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9663" y="3155053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63" y="3155053"/>
                <a:ext cx="78771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416199" y="3429000"/>
                <a:ext cx="673902" cy="33855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199" y="3429000"/>
                <a:ext cx="673902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568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this composite shape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volume of this composite shape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95158" y="4389289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57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=179.07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158" y="4389289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71155" y="1477100"/>
            <a:ext cx="2380156" cy="2819794"/>
            <a:chOff x="171155" y="1477100"/>
            <a:chExt cx="2380156" cy="2819794"/>
          </a:xfrm>
        </p:grpSpPr>
        <p:grpSp>
          <p:nvGrpSpPr>
            <p:cNvPr id="3" name="Group 2"/>
            <p:cNvGrpSpPr/>
            <p:nvPr/>
          </p:nvGrpSpPr>
          <p:grpSpPr>
            <a:xfrm>
              <a:off x="171155" y="1477100"/>
              <a:ext cx="2380156" cy="2819794"/>
              <a:chOff x="171155" y="1477100"/>
              <a:chExt cx="2380156" cy="2819794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155" y="1477100"/>
                <a:ext cx="2114845" cy="2819794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1763595" y="2363550"/>
                    <a:ext cx="787716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3595" y="2363550"/>
                    <a:ext cx="787716" cy="338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blipFill>
                  <a:blip r:embed="rId5"/>
                  <a:stretch>
                    <a:fillRect r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blipFill>
                  <a:blip r:embed="rId6"/>
                  <a:stretch>
                    <a:fillRect r="-112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743155" y="1488550"/>
            <a:ext cx="2266342" cy="2819794"/>
            <a:chOff x="171155" y="1477100"/>
            <a:chExt cx="2266342" cy="2819794"/>
          </a:xfrm>
        </p:grpSpPr>
        <p:grpSp>
          <p:nvGrpSpPr>
            <p:cNvPr id="33" name="Group 32"/>
            <p:cNvGrpSpPr/>
            <p:nvPr/>
          </p:nvGrpSpPr>
          <p:grpSpPr>
            <a:xfrm>
              <a:off x="171155" y="1477100"/>
              <a:ext cx="2266342" cy="2819794"/>
              <a:chOff x="171155" y="1477100"/>
              <a:chExt cx="2266342" cy="2819794"/>
            </a:xfrm>
          </p:grpSpPr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155" y="1477100"/>
                <a:ext cx="2114845" cy="2819794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1763595" y="2363550"/>
                    <a:ext cx="673902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3595" y="2363550"/>
                    <a:ext cx="673902" cy="33855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5974" y="1704723"/>
                  <a:ext cx="382037" cy="261610"/>
                </a:xfrm>
                <a:prstGeom prst="rect">
                  <a:avLst/>
                </a:prstGeom>
                <a:blipFill>
                  <a:blip r:embed="rId8"/>
                  <a:stretch>
                    <a:fillRect r="-952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1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1405" y="3478710"/>
                  <a:ext cx="382037" cy="261610"/>
                </a:xfrm>
                <a:prstGeom prst="rect">
                  <a:avLst/>
                </a:prstGeom>
                <a:blipFill>
                  <a:blip r:embed="rId9"/>
                  <a:stretch>
                    <a:fillRect r="-112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2391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volume of this L-shaped prism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total volume of this L-shaped prism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8229" y="3777458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229" y="3777458"/>
                <a:ext cx="4572001" cy="470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0" y="1292662"/>
            <a:ext cx="4261604" cy="21510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208636" y="2809574"/>
                <a:ext cx="59907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12 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636" y="2809574"/>
                <a:ext cx="599075" cy="2616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555791" y="2872771"/>
                <a:ext cx="491417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91" y="2872771"/>
                <a:ext cx="491417" cy="2462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83320" y="3312888"/>
                <a:ext cx="59907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320" y="3312888"/>
                <a:ext cx="599075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544091" y="2547964"/>
                <a:ext cx="49007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4091" y="2547964"/>
                <a:ext cx="490071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91903" y="1933444"/>
                <a:ext cx="491417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903" y="1933444"/>
                <a:ext cx="491417" cy="2462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0" y="2547964"/>
                <a:ext cx="520527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1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547964"/>
                <a:ext cx="520527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428" y="1276814"/>
            <a:ext cx="4261604" cy="215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0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is liquid in the cuboid. 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depth of the liquid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4 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cuboid is turned over so that it stands on the shaded face. Work out the depth of the liquid in the cuboid now.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blipFill>
                <a:blip r:embed="rId2"/>
                <a:stretch>
                  <a:fillRect l="-1333" t="-1866" r="-1333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is liquid in the cuboid. 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depth of the liquid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cuboid is turned over so that it stands on the shaded face. Work out the depth of the liquid in the cuboid now.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blipFill>
                <a:blip r:embed="rId3"/>
                <a:stretch>
                  <a:fillRect l="-1333" t="-1866" r="-1467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8" y="4401008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401008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707" y="2189879"/>
            <a:ext cx="4159645" cy="19439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159" y="2189878"/>
            <a:ext cx="4159645" cy="19439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86000" y="2672716"/>
                <a:ext cx="787716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672716"/>
                <a:ext cx="78771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005956" y="3494107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956" y="3494107"/>
                <a:ext cx="673902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31475" y="3795309"/>
                <a:ext cx="673902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475" y="3795309"/>
                <a:ext cx="67390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29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cuboid is full of water.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cuboid has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width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depth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water is poured into an empty cylinder of diameter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depth of water in the cylinder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cuboid is full of water.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cuboid has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width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depth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water is poured into an empty cylinder of diameter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depth of water in the cylinder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/>
              <p:cNvSpPr/>
              <p:nvPr/>
            </p:nvSpPr>
            <p:spPr>
              <a:xfrm>
                <a:off x="4577017" y="3113128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95.49 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3113128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931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3" grpId="0"/>
    </p:bld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27946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shape is made of centimeter cubes. On the centimeter square grid, draw the elevations: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Front: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Side: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306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shape is made of centimeter cubes. On the centimeter square grid, draw the elevations: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Front: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Side: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Plan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645" y="588662"/>
            <a:ext cx="1594475" cy="23780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251" y="2564790"/>
            <a:ext cx="2109705" cy="10966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05" y="4114385"/>
            <a:ext cx="2109705" cy="10966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250" y="5541174"/>
            <a:ext cx="2109705" cy="1096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783" y="588662"/>
            <a:ext cx="1438923" cy="21621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52" y="2564790"/>
            <a:ext cx="2109705" cy="10966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106" y="4114385"/>
            <a:ext cx="2109705" cy="10966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51" y="5541174"/>
            <a:ext cx="2109705" cy="1096675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6420534" y="2787118"/>
            <a:ext cx="622425" cy="3398099"/>
            <a:chOff x="6420534" y="2787118"/>
            <a:chExt cx="622425" cy="3398099"/>
          </a:xfrm>
        </p:grpSpPr>
        <p:grpSp>
          <p:nvGrpSpPr>
            <p:cNvPr id="22" name="Group 21"/>
            <p:cNvGrpSpPr/>
            <p:nvPr/>
          </p:nvGrpSpPr>
          <p:grpSpPr>
            <a:xfrm>
              <a:off x="6420534" y="2787118"/>
              <a:ext cx="622425" cy="622425"/>
              <a:chOff x="6418771" y="2791402"/>
              <a:chExt cx="622425" cy="622425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6418771" y="2791402"/>
                <a:ext cx="622425" cy="18345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ectangle 22"/>
              <p:cNvSpPr/>
              <p:nvPr/>
            </p:nvSpPr>
            <p:spPr>
              <a:xfrm rot="5400000">
                <a:off x="6452006" y="3010887"/>
                <a:ext cx="622425" cy="18345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6441575" y="4349398"/>
              <a:ext cx="413372" cy="614516"/>
              <a:chOff x="6441575" y="4349398"/>
              <a:chExt cx="413372" cy="614516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6452005" y="4349398"/>
                <a:ext cx="402942" cy="18476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441575" y="4564150"/>
                <a:ext cx="402942" cy="18476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452005" y="4779151"/>
                <a:ext cx="402942" cy="18476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 rot="5400000">
              <a:off x="6538763" y="5688038"/>
              <a:ext cx="413374" cy="580983"/>
              <a:chOff x="6441575" y="4369549"/>
              <a:chExt cx="413374" cy="580983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6452007" y="4369549"/>
                <a:ext cx="402942" cy="18476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6441575" y="4564150"/>
                <a:ext cx="402942" cy="18476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452006" y="4765769"/>
                <a:ext cx="402942" cy="18476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72F8124-F6A6-4E2E-A6CC-B488CA3C4A9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39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669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Given the elevations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the plan view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Sketch the solid shape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5719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Given the elevations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the plan view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Sketch the solid shape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802" y="918865"/>
            <a:ext cx="4344396" cy="16076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30" y="909937"/>
            <a:ext cx="4032218" cy="14867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518" y="3135566"/>
            <a:ext cx="1698841" cy="130845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051" y="3135565"/>
            <a:ext cx="1698841" cy="13084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1078" y="3135565"/>
            <a:ext cx="1802648" cy="13583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182" y="5268027"/>
            <a:ext cx="1394748" cy="13225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C4851F-3CD9-4492-9563-484DD130166E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69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66982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For the cuboid, write down the: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Number of faces (F)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number of edges (E)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number of vertices (V)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66982" cy="5632311"/>
              </a:xfrm>
              <a:prstGeom prst="rect">
                <a:avLst/>
              </a:prstGeom>
              <a:blipFill>
                <a:blip r:embed="rId2"/>
                <a:stretch>
                  <a:fillRect l="-2003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2" y="452736"/>
                <a:ext cx="4571999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For the cuboid, write down the: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Number of faces (F)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number of edges (E)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number of vertices (V)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52736"/>
                <a:ext cx="4571999" cy="5632311"/>
              </a:xfrm>
              <a:prstGeom prst="rect">
                <a:avLst/>
              </a:prstGeom>
              <a:blipFill>
                <a:blip r:embed="rId3"/>
                <a:stretch>
                  <a:fillRect l="-2000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0" y="1133106"/>
            <a:ext cx="4176062" cy="183746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0640" y="918865"/>
            <a:ext cx="3132966" cy="2299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7907590" y="3370164"/>
                <a:ext cx="123641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590" y="3370164"/>
                <a:ext cx="1236410" cy="26776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036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/>
    </p:bld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66982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Draw a net for the cuboid.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Each square represents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66982" cy="3170099"/>
              </a:xfrm>
              <a:prstGeom prst="rect">
                <a:avLst/>
              </a:prstGeom>
              <a:blipFill>
                <a:blip r:embed="rId2"/>
                <a:stretch>
                  <a:fillRect l="-2003" t="-1538"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2" y="452736"/>
                <a:ext cx="4571999" cy="3231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Draw a net for the cuboid.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Each square represents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52736"/>
                <a:ext cx="4571999" cy="3231654"/>
              </a:xfrm>
              <a:prstGeom prst="rect">
                <a:avLst/>
              </a:prstGeom>
              <a:blipFill>
                <a:blip r:embed="rId3"/>
                <a:stretch>
                  <a:fillRect l="-2000" t="-1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54" y="1069001"/>
            <a:ext cx="4037862" cy="20626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t="5265"/>
          <a:stretch/>
        </p:blipFill>
        <p:spPr>
          <a:xfrm>
            <a:off x="609445" y="3535680"/>
            <a:ext cx="3196975" cy="2978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377" y="1114261"/>
            <a:ext cx="3988227" cy="20560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t="13182"/>
          <a:stretch/>
        </p:blipFill>
        <p:spPr>
          <a:xfrm>
            <a:off x="5740559" y="3791712"/>
            <a:ext cx="2415889" cy="2776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1486" y="3627299"/>
            <a:ext cx="2777181" cy="30009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26840F-CB59-4D47-B691-168BCD878E6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9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22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6698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cuboid is drawn on a 3D grid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Write the coordinates of:</a:t>
            </a:r>
          </a:p>
          <a:p>
            <a:endParaRPr lang="en-US" sz="12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2" y="452736"/>
            <a:ext cx="457199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cuboid is drawn on a 3D grid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Write the coordinates of:</a:t>
            </a:r>
          </a:p>
          <a:p>
            <a:endParaRPr lang="en-US" sz="12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5" y="1114261"/>
            <a:ext cx="4114880" cy="247720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4729707" y="1114261"/>
            <a:ext cx="4060140" cy="2771661"/>
            <a:chOff x="4729707" y="1114261"/>
            <a:chExt cx="4060140" cy="27716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29707" y="1114261"/>
              <a:ext cx="4060140" cy="277166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462837" y="1741428"/>
              <a:ext cx="10108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5F54F2"/>
                  </a:solidFill>
                </a:rPr>
                <a:t>(5, 2, 3)</a:t>
              </a:r>
              <a:endParaRPr lang="en-GB" b="1" dirty="0">
                <a:solidFill>
                  <a:srgbClr val="5F54F2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226427" y="4676056"/>
                <a:ext cx="123641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0, 2, 0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5, 0, 0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(0, 2, 3)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427" y="4676056"/>
                <a:ext cx="1236410" cy="1938992"/>
              </a:xfrm>
              <a:prstGeom prst="rect">
                <a:avLst/>
              </a:prstGeom>
              <a:blipFill>
                <a:blip r:embed="rId4"/>
                <a:stretch>
                  <a:fillRect l="-985" r="-1970" b="-3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9CBAA19-CAB3-4F0B-9C3F-C4BC109AA77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3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