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4.xml" ContentType="application/vnd.openxmlformats-officedocument.presentationml.slide+xml"/>
  <Override PartName="/ppt/slides/slide135.xml" ContentType="application/vnd.openxmlformats-officedocument.presentationml.slide+xml"/>
  <Override PartName="/ppt/slides/slide160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28.xml" ContentType="application/vnd.openxmlformats-officedocument.presentationml.slide+xml"/>
  <Override PartName="/ppt/slides/slide329.xml" ContentType="application/vnd.openxmlformats-officedocument.presentationml.slide+xml"/>
  <Override PartName="/ppt/slides/slide330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33.xml" ContentType="application/vnd.openxmlformats-officedocument.presentationml.slide+xml"/>
  <Override PartName="/ppt/slides/slide334.xml" ContentType="application/vnd.openxmlformats-officedocument.presentationml.slide+xml"/>
  <Override PartName="/ppt/slides/slide335.xml" ContentType="application/vnd.openxmlformats-officedocument.presentationml.slide+xml"/>
  <Override PartName="/ppt/slides/slide336.xml" ContentType="application/vnd.openxmlformats-officedocument.presentationml.slide+xml"/>
  <Override PartName="/ppt/slides/slide337.xml" ContentType="application/vnd.openxmlformats-officedocument.presentationml.slide+xml"/>
  <Override PartName="/ppt/slides/slide338.xml" ContentType="application/vnd.openxmlformats-officedocument.presentationml.slide+xml"/>
  <Override PartName="/ppt/slides/slide339.xml" ContentType="application/vnd.openxmlformats-officedocument.presentationml.slide+xml"/>
  <Override PartName="/ppt/slides/slide340.xml" ContentType="application/vnd.openxmlformats-officedocument.presentationml.slide+xml"/>
  <Override PartName="/ppt/slides/slide341.xml" ContentType="application/vnd.openxmlformats-officedocument.presentationml.slide+xml"/>
  <Override PartName="/ppt/slides/slide342.xml" ContentType="application/vnd.openxmlformats-officedocument.presentationml.slide+xml"/>
  <Override PartName="/ppt/slides/slide343.xml" ContentType="application/vnd.openxmlformats-officedocument.presentationml.slide+xml"/>
  <Override PartName="/ppt/slides/slide344.xml" ContentType="application/vnd.openxmlformats-officedocument.presentationml.slide+xml"/>
  <Override PartName="/ppt/slides/slide345.xml" ContentType="application/vnd.openxmlformats-officedocument.presentationml.slide+xml"/>
  <Override PartName="/ppt/slides/slide346.xml" ContentType="application/vnd.openxmlformats-officedocument.presentationml.slide+xml"/>
  <Override PartName="/ppt/slides/slide347.xml" ContentType="application/vnd.openxmlformats-officedocument.presentationml.slide+xml"/>
  <Override PartName="/ppt/slides/slide348.xml" ContentType="application/vnd.openxmlformats-officedocument.presentationml.slide+xml"/>
  <Override PartName="/ppt/slides/slide349.xml" ContentType="application/vnd.openxmlformats-officedocument.presentationml.slide+xml"/>
  <Override PartName="/ppt/slides/slide350.xml" ContentType="application/vnd.openxmlformats-officedocument.presentationml.slide+xml"/>
  <Override PartName="/ppt/slides/slide351.xml" ContentType="application/vnd.openxmlformats-officedocument.presentationml.slide+xml"/>
  <Override PartName="/ppt/slides/slide352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63.xml" ContentType="application/vnd.openxmlformats-officedocument.presentationml.slide+xml"/>
  <Override PartName="/ppt/slides/slide8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1007" r:id="rId326"/>
    <p:sldId id="1041" r:id="rId327"/>
    <p:sldId id="1042" r:id="rId328"/>
    <p:sldId id="1043" r:id="rId329"/>
    <p:sldId id="1044" r:id="rId330"/>
    <p:sldId id="1045" r:id="rId331"/>
    <p:sldId id="1046" r:id="rId332"/>
    <p:sldId id="1039" r:id="rId333"/>
    <p:sldId id="1038" r:id="rId334"/>
    <p:sldId id="1040" r:id="rId335"/>
    <p:sldId id="1048" r:id="rId336"/>
    <p:sldId id="1049" r:id="rId337"/>
    <p:sldId id="1047" r:id="rId338"/>
    <p:sldId id="1063" r:id="rId339"/>
    <p:sldId id="1064" r:id="rId340"/>
    <p:sldId id="1065" r:id="rId341"/>
    <p:sldId id="1066" r:id="rId342"/>
    <p:sldId id="1062" r:id="rId343"/>
    <p:sldId id="1061" r:id="rId344"/>
    <p:sldId id="1057" r:id="rId345"/>
    <p:sldId id="1058" r:id="rId346"/>
    <p:sldId id="1060" r:id="rId347"/>
    <p:sldId id="1059" r:id="rId348"/>
    <p:sldId id="1067" r:id="rId349"/>
    <p:sldId id="1464" r:id="rId350"/>
    <p:sldId id="1068" r:id="rId351"/>
    <p:sldId id="1072" r:id="rId352"/>
    <p:sldId id="1073" r:id="rId3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26" Type="http://schemas.openxmlformats.org/officeDocument/2006/relationships/slide" Target="slides/slide325.xml"/><Relationship Id="rId327" Type="http://schemas.openxmlformats.org/officeDocument/2006/relationships/slide" Target="slides/slide326.xml"/><Relationship Id="rId328" Type="http://schemas.openxmlformats.org/officeDocument/2006/relationships/slide" Target="slides/slide327.xml"/><Relationship Id="rId329" Type="http://schemas.openxmlformats.org/officeDocument/2006/relationships/slide" Target="slides/slide328.xml"/><Relationship Id="rId330" Type="http://schemas.openxmlformats.org/officeDocument/2006/relationships/slide" Target="slides/slide329.xml"/><Relationship Id="rId331" Type="http://schemas.openxmlformats.org/officeDocument/2006/relationships/slide" Target="slides/slide330.xml"/><Relationship Id="rId332" Type="http://schemas.openxmlformats.org/officeDocument/2006/relationships/slide" Target="slides/slide331.xml"/><Relationship Id="rId333" Type="http://schemas.openxmlformats.org/officeDocument/2006/relationships/slide" Target="slides/slide332.xml"/><Relationship Id="rId334" Type="http://schemas.openxmlformats.org/officeDocument/2006/relationships/slide" Target="slides/slide333.xml"/><Relationship Id="rId335" Type="http://schemas.openxmlformats.org/officeDocument/2006/relationships/slide" Target="slides/slide334.xml"/><Relationship Id="rId336" Type="http://schemas.openxmlformats.org/officeDocument/2006/relationships/slide" Target="slides/slide335.xml"/><Relationship Id="rId337" Type="http://schemas.openxmlformats.org/officeDocument/2006/relationships/slide" Target="slides/slide336.xml"/><Relationship Id="rId338" Type="http://schemas.openxmlformats.org/officeDocument/2006/relationships/slide" Target="slides/slide337.xml"/><Relationship Id="rId339" Type="http://schemas.openxmlformats.org/officeDocument/2006/relationships/slide" Target="slides/slide338.xml"/><Relationship Id="rId340" Type="http://schemas.openxmlformats.org/officeDocument/2006/relationships/slide" Target="slides/slide339.xml"/><Relationship Id="rId341" Type="http://schemas.openxmlformats.org/officeDocument/2006/relationships/slide" Target="slides/slide340.xml"/><Relationship Id="rId342" Type="http://schemas.openxmlformats.org/officeDocument/2006/relationships/slide" Target="slides/slide341.xml"/><Relationship Id="rId343" Type="http://schemas.openxmlformats.org/officeDocument/2006/relationships/slide" Target="slides/slide342.xml"/><Relationship Id="rId344" Type="http://schemas.openxmlformats.org/officeDocument/2006/relationships/slide" Target="slides/slide343.xml"/><Relationship Id="rId345" Type="http://schemas.openxmlformats.org/officeDocument/2006/relationships/slide" Target="slides/slide344.xml"/><Relationship Id="rId346" Type="http://schemas.openxmlformats.org/officeDocument/2006/relationships/slide" Target="slides/slide345.xml"/><Relationship Id="rId347" Type="http://schemas.openxmlformats.org/officeDocument/2006/relationships/slide" Target="slides/slide346.xml"/><Relationship Id="rId348" Type="http://schemas.openxmlformats.org/officeDocument/2006/relationships/slide" Target="slides/slide347.xml"/><Relationship Id="rId349" Type="http://schemas.openxmlformats.org/officeDocument/2006/relationships/slide" Target="slides/slide348.xml"/><Relationship Id="rId350" Type="http://schemas.openxmlformats.org/officeDocument/2006/relationships/slide" Target="slides/slide349.xml"/><Relationship Id="rId351" Type="http://schemas.openxmlformats.org/officeDocument/2006/relationships/slide" Target="slides/slide350.xml"/><Relationship Id="rId352" Type="http://schemas.openxmlformats.org/officeDocument/2006/relationships/slide" Target="slides/slide351.xml"/><Relationship Id="rId353" Type="http://schemas.openxmlformats.org/officeDocument/2006/relationships/slide" Target="slides/slide352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1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2.xml"/></Relationship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11138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352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51209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220.png"/><Relationship Id="rId5" Type="http://schemas.openxmlformats.org/officeDocument/2006/relationships/image" Target="../media/image1230.png"/><Relationship Id="rId6" Type="http://schemas.openxmlformats.org/officeDocument/2006/relationships/image" Target="../media/image1240.png"/><Relationship Id="rId7" Type="http://schemas.openxmlformats.org/officeDocument/2006/relationships/image" Target="../media/image1250.png"/><Relationship Id="rId8" Type="http://schemas.openxmlformats.org/officeDocument/2006/relationships/image" Target="../media/image1260.png"/><Relationship Id="rId9" Type="http://schemas.openxmlformats.org/officeDocument/2006/relationships/image" Target="../media/image1270.png"/><Relationship Id="rId10" Type="http://schemas.openxmlformats.org/officeDocument/2006/relationships/image" Target="../media/image1280.png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290.png"/><Relationship Id="rId5" Type="http://schemas.openxmlformats.org/officeDocument/2006/relationships/image" Target="../media/image1300.png"/><Relationship Id="rId6" Type="http://schemas.openxmlformats.org/officeDocument/2006/relationships/image" Target="../media/image1312.png"/><Relationship Id="rId7" Type="http://schemas.openxmlformats.org/officeDocument/2006/relationships/image" Target="../media/image1320.png"/><Relationship Id="rId8" Type="http://schemas.openxmlformats.org/officeDocument/2006/relationships/image" Target="../media/image1330.png"/><Relationship Id="rId9" Type="http://schemas.openxmlformats.org/officeDocument/2006/relationships/image" Target="../media/image1340.png"/><Relationship Id="rId10" Type="http://schemas.openxmlformats.org/officeDocument/2006/relationships/image" Target="../media/image1350.png"/></Relationships>
</file>

<file path=ppt/slides/_rels/slide3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360.png"/><Relationship Id="rId5" Type="http://schemas.openxmlformats.org/officeDocument/2006/relationships/image" Target="../media/image1370.png"/><Relationship Id="rId6" Type="http://schemas.openxmlformats.org/officeDocument/2006/relationships/image" Target="../media/image1380.png"/><Relationship Id="rId7" Type="http://schemas.openxmlformats.org/officeDocument/2006/relationships/image" Target="../media/image1390.png"/><Relationship Id="rId8" Type="http://schemas.openxmlformats.org/officeDocument/2006/relationships/image" Target="../media/image1400.png"/><Relationship Id="rId9" Type="http://schemas.openxmlformats.org/officeDocument/2006/relationships/image" Target="../media/image1411.png"/><Relationship Id="rId10" Type="http://schemas.openxmlformats.org/officeDocument/2006/relationships/image" Target="../media/image1420.png"/></Relationships>
</file>

<file path=ppt/slides/_rels/slide3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430.png"/><Relationship Id="rId5" Type="http://schemas.openxmlformats.org/officeDocument/2006/relationships/image" Target="../media/image1440.png"/><Relationship Id="rId6" Type="http://schemas.openxmlformats.org/officeDocument/2006/relationships/image" Target="../media/image1450.png"/><Relationship Id="rId7" Type="http://schemas.openxmlformats.org/officeDocument/2006/relationships/image" Target="../media/image1460.png"/><Relationship Id="rId8" Type="http://schemas.openxmlformats.org/officeDocument/2006/relationships/image" Target="../media/image1470.png"/><Relationship Id="rId9" Type="http://schemas.openxmlformats.org/officeDocument/2006/relationships/image" Target="../media/image1480.png"/><Relationship Id="rId10" Type="http://schemas.openxmlformats.org/officeDocument/2006/relationships/image" Target="../media/image1490.png"/></Relationships>
</file>

<file path=ppt/slides/_rels/slide3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500.png"/><Relationship Id="rId5" Type="http://schemas.openxmlformats.org/officeDocument/2006/relationships/image" Target="../media/image1512.png"/><Relationship Id="rId6" Type="http://schemas.openxmlformats.org/officeDocument/2006/relationships/image" Target="../media/image1520.png"/><Relationship Id="rId7" Type="http://schemas.openxmlformats.org/officeDocument/2006/relationships/image" Target="../media/image1530.png"/><Relationship Id="rId8" Type="http://schemas.openxmlformats.org/officeDocument/2006/relationships/image" Target="../media/image1540.png"/><Relationship Id="rId9" Type="http://schemas.openxmlformats.org/officeDocument/2006/relationships/image" Target="../media/image1550.png"/><Relationship Id="rId10" Type="http://schemas.openxmlformats.org/officeDocument/2006/relationships/image" Target="../media/image1560.png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1570.png"/><Relationship Id="rId5" Type="http://schemas.openxmlformats.org/officeDocument/2006/relationships/image" Target="../media/image1580.png"/><Relationship Id="rId6" Type="http://schemas.openxmlformats.org/officeDocument/2006/relationships/image" Target="../media/image1590.png"/><Relationship Id="rId7" Type="http://schemas.openxmlformats.org/officeDocument/2006/relationships/image" Target="../media/image1600.png"/><Relationship Id="rId8" Type="http://schemas.openxmlformats.org/officeDocument/2006/relationships/image" Target="../media/image1612.png"/><Relationship Id="rId9" Type="http://schemas.openxmlformats.org/officeDocument/2006/relationships/image" Target="../media/image1620.png"/><Relationship Id="rId10" Type="http://schemas.openxmlformats.org/officeDocument/2006/relationships/image" Target="../media/image1630.png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40.png"/><Relationship Id="rId3" Type="http://schemas.openxmlformats.org/officeDocument/2006/relationships/image" Target="../media/image1650.png"/><Relationship Id="rId4" Type="http://schemas.openxmlformats.org/officeDocument/2006/relationships/image" Target="../media/image1660.png"/><Relationship Id="rId5" Type="http://schemas.openxmlformats.org/officeDocument/2006/relationships/image" Target="../media/image1670.png"/><Relationship Id="rId6" Type="http://schemas.openxmlformats.org/officeDocument/2006/relationships/image" Target="../media/image1680.png"/><Relationship Id="rId7" Type="http://schemas.openxmlformats.org/officeDocument/2006/relationships/image" Target="../media/image1690.png"/><Relationship Id="rId8" Type="http://schemas.openxmlformats.org/officeDocument/2006/relationships/image" Target="../media/image1700.png"/><Relationship Id="rId9" Type="http://schemas.openxmlformats.org/officeDocument/2006/relationships/image" Target="../media/image1711.png"/><Relationship Id="rId10" Type="http://schemas.openxmlformats.org/officeDocument/2006/relationships/image" Target="../media/image1720.png"/></Relationships>
</file>

<file path=ppt/slides/_rels/slide3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40.png"/><Relationship Id="rId3" Type="http://schemas.openxmlformats.org/officeDocument/2006/relationships/image" Target="../media/image1650.png"/><Relationship Id="rId4" Type="http://schemas.openxmlformats.org/officeDocument/2006/relationships/image" Target="../media/image1730.png"/><Relationship Id="rId5" Type="http://schemas.openxmlformats.org/officeDocument/2006/relationships/image" Target="../media/image1740.png"/><Relationship Id="rId6" Type="http://schemas.openxmlformats.org/officeDocument/2006/relationships/image" Target="../media/image4270.png"/><Relationship Id="rId7" Type="http://schemas.openxmlformats.org/officeDocument/2006/relationships/image" Target="../media/image1750.png"/><Relationship Id="rId8" Type="http://schemas.openxmlformats.org/officeDocument/2006/relationships/image" Target="../media/image1760.png"/><Relationship Id="rId9" Type="http://schemas.openxmlformats.org/officeDocument/2006/relationships/image" Target="../media/image1770.png"/><Relationship Id="rId10" Type="http://schemas.openxmlformats.org/officeDocument/2006/relationships/image" Target="../media/image1780.png"/></Relationships>
</file>

<file path=ppt/slides/_rels/slide3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40.png"/><Relationship Id="rId3" Type="http://schemas.openxmlformats.org/officeDocument/2006/relationships/image" Target="../media/image1650.png"/><Relationship Id="rId4" Type="http://schemas.openxmlformats.org/officeDocument/2006/relationships/image" Target="../media/image1790.png"/><Relationship Id="rId5" Type="http://schemas.openxmlformats.org/officeDocument/2006/relationships/image" Target="../media/image1800.png"/><Relationship Id="rId6" Type="http://schemas.openxmlformats.org/officeDocument/2006/relationships/image" Target="../media/image1811.png"/><Relationship Id="rId7" Type="http://schemas.openxmlformats.org/officeDocument/2006/relationships/image" Target="../media/image1820.png"/><Relationship Id="rId8" Type="http://schemas.openxmlformats.org/officeDocument/2006/relationships/image" Target="../media/image1830.png"/><Relationship Id="rId9" Type="http://schemas.openxmlformats.org/officeDocument/2006/relationships/image" Target="../media/image1840.png"/><Relationship Id="rId10" Type="http://schemas.openxmlformats.org/officeDocument/2006/relationships/image" Target="../media/image1850.png"/></Relationships>
</file>

<file path=ppt/slides/_rels/slide3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60.png"/><Relationship Id="rId3" Type="http://schemas.openxmlformats.org/officeDocument/2006/relationships/image" Target="../media/image1870.png"/><Relationship Id="rId4" Type="http://schemas.openxmlformats.org/officeDocument/2006/relationships/image" Target="../media/image1880.png"/></Relationships>
</file>

<file path=ppt/slides/_rels/slide3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90.png"/><Relationship Id="rId3" Type="http://schemas.openxmlformats.org/officeDocument/2006/relationships/image" Target="../media/image1900.png"/><Relationship Id="rId4" Type="http://schemas.openxmlformats.org/officeDocument/2006/relationships/image" Target="../media/image1911.png"/></Relationships>
</file>

<file path=ppt/slides/_rels/slide3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20.png"/><Relationship Id="rId3" Type="http://schemas.openxmlformats.org/officeDocument/2006/relationships/image" Target="../media/image1930.png"/><Relationship Id="rId4" Type="http://schemas.openxmlformats.org/officeDocument/2006/relationships/image" Target="../media/image1940.png"/></Relationships>
</file>

<file path=ppt/slides/_rels/slide3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1970.png"/><Relationship Id="rId5" Type="http://schemas.openxmlformats.org/officeDocument/2006/relationships/image" Target="../media/image1980.png"/><Relationship Id="rId6" Type="http://schemas.openxmlformats.org/officeDocument/2006/relationships/image" Target="../media/image1990.png"/><Relationship Id="rId7" Type="http://schemas.openxmlformats.org/officeDocument/2006/relationships/image" Target="../media/image2000.png"/><Relationship Id="rId8" Type="http://schemas.openxmlformats.org/officeDocument/2006/relationships/image" Target="../media/image2011.png"/><Relationship Id="rId9" Type="http://schemas.openxmlformats.org/officeDocument/2006/relationships/image" Target="../media/image2020.png"/><Relationship Id="rId10" Type="http://schemas.openxmlformats.org/officeDocument/2006/relationships/image" Target="../media/image2030.png"/></Relationships>
</file>

<file path=ppt/slides/_rels/slide3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2040.png"/><Relationship Id="rId5" Type="http://schemas.openxmlformats.org/officeDocument/2006/relationships/image" Target="../media/image1980.png"/><Relationship Id="rId6" Type="http://schemas.openxmlformats.org/officeDocument/2006/relationships/image" Target="../media/image1811.png"/><Relationship Id="rId7" Type="http://schemas.openxmlformats.org/officeDocument/2006/relationships/image" Target="../media/image2050.png"/><Relationship Id="rId8" Type="http://schemas.openxmlformats.org/officeDocument/2006/relationships/image" Target="../media/image2011.png"/><Relationship Id="rId9" Type="http://schemas.openxmlformats.org/officeDocument/2006/relationships/image" Target="../media/image2060.png"/><Relationship Id="rId10" Type="http://schemas.openxmlformats.org/officeDocument/2006/relationships/image" Target="../media/image2070.png"/></Relationships>
</file>

<file path=ppt/slides/_rels/slide3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2080.png"/><Relationship Id="rId5" Type="http://schemas.openxmlformats.org/officeDocument/2006/relationships/image" Target="../media/image1980.png"/><Relationship Id="rId6" Type="http://schemas.openxmlformats.org/officeDocument/2006/relationships/image" Target="../media/image2090.png"/><Relationship Id="rId7" Type="http://schemas.openxmlformats.org/officeDocument/2006/relationships/image" Target="../media/image2102.png"/><Relationship Id="rId8" Type="http://schemas.openxmlformats.org/officeDocument/2006/relationships/image" Target="../media/image2111.png"/><Relationship Id="rId9" Type="http://schemas.openxmlformats.org/officeDocument/2006/relationships/image" Target="../media/image2120.png"/><Relationship Id="rId10" Type="http://schemas.openxmlformats.org/officeDocument/2006/relationships/image" Target="../media/image2130.png"/></Relationships>
</file>

<file path=ppt/slides/_rels/slide3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2140.png"/><Relationship Id="rId5" Type="http://schemas.openxmlformats.org/officeDocument/2006/relationships/image" Target="../media/image1980.png"/><Relationship Id="rId6" Type="http://schemas.openxmlformats.org/officeDocument/2006/relationships/image" Target="../media/image2150.png"/><Relationship Id="rId7" Type="http://schemas.openxmlformats.org/officeDocument/2006/relationships/image" Target="../media/image2160.png"/><Relationship Id="rId8" Type="http://schemas.openxmlformats.org/officeDocument/2006/relationships/image" Target="../media/image2111.png"/><Relationship Id="rId9" Type="http://schemas.openxmlformats.org/officeDocument/2006/relationships/image" Target="../media/image2170.png"/><Relationship Id="rId10" Type="http://schemas.openxmlformats.org/officeDocument/2006/relationships/image" Target="../media/image2180.png"/></Relationships>
</file>

<file path=ppt/slides/_rels/slide3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2190.png"/><Relationship Id="rId5" Type="http://schemas.openxmlformats.org/officeDocument/2006/relationships/image" Target="../media/image1980.png"/><Relationship Id="rId6" Type="http://schemas.openxmlformats.org/officeDocument/2006/relationships/image" Target="../media/image1990.png"/><Relationship Id="rId7" Type="http://schemas.openxmlformats.org/officeDocument/2006/relationships/image" Target="../media/image2200.png"/><Relationship Id="rId8" Type="http://schemas.openxmlformats.org/officeDocument/2006/relationships/image" Target="../media/image2011.png"/><Relationship Id="rId9" Type="http://schemas.openxmlformats.org/officeDocument/2006/relationships/image" Target="../media/image2020.png"/><Relationship Id="rId10" Type="http://schemas.openxmlformats.org/officeDocument/2006/relationships/image" Target="../media/image2211.png"/></Relationships>
</file>

<file path=ppt/slides/_rels/slide3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50.png"/><Relationship Id="rId3" Type="http://schemas.openxmlformats.org/officeDocument/2006/relationships/image" Target="../media/image1960.png"/><Relationship Id="rId4" Type="http://schemas.openxmlformats.org/officeDocument/2006/relationships/image" Target="../media/image2220.png"/><Relationship Id="rId5" Type="http://schemas.openxmlformats.org/officeDocument/2006/relationships/image" Target="../media/image1980.png"/><Relationship Id="rId6" Type="http://schemas.openxmlformats.org/officeDocument/2006/relationships/image" Target="../media/image1811.png"/><Relationship Id="rId7" Type="http://schemas.openxmlformats.org/officeDocument/2006/relationships/image" Target="../media/image2230.png"/><Relationship Id="rId8" Type="http://schemas.openxmlformats.org/officeDocument/2006/relationships/image" Target="../media/image2011.png"/><Relationship Id="rId9" Type="http://schemas.openxmlformats.org/officeDocument/2006/relationships/image" Target="../media/image2060.png"/><Relationship Id="rId10" Type="http://schemas.openxmlformats.org/officeDocument/2006/relationships/image" Target="../media/image2240.png"/></Relationships>
</file>

<file path=ppt/slides/_rels/slide3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250.png"/><Relationship Id="rId3" Type="http://schemas.openxmlformats.org/officeDocument/2006/relationships/image" Target="../media/image2260.png"/><Relationship Id="rId4" Type="http://schemas.openxmlformats.org/officeDocument/2006/relationships/image" Target="../media/image2270.png"/><Relationship Id="rId5" Type="http://schemas.openxmlformats.org/officeDocument/2006/relationships/image" Target="../media/image2280.png"/><Relationship Id="rId6" Type="http://schemas.openxmlformats.org/officeDocument/2006/relationships/image" Target="../media/image2290.png"/><Relationship Id="rId7" Type="http://schemas.openxmlformats.org/officeDocument/2006/relationships/image" Target="../media/image2300.png"/><Relationship Id="rId8" Type="http://schemas.openxmlformats.org/officeDocument/2006/relationships/image" Target="../media/image2311.png"/><Relationship Id="rId9" Type="http://schemas.openxmlformats.org/officeDocument/2006/relationships/image" Target="../media/image2320.png"/><Relationship Id="rId10" Type="http://schemas.openxmlformats.org/officeDocument/2006/relationships/image" Target="../media/image2330.png"/><Relationship Id="rId11" Type="http://schemas.openxmlformats.org/officeDocument/2006/relationships/image" Target="../media/image2340.png"/><Relationship Id="rId12" Type="http://schemas.openxmlformats.org/officeDocument/2006/relationships/image" Target="../media/image2350.png"/><Relationship Id="rId13" Type="http://schemas.openxmlformats.org/officeDocument/2006/relationships/image" Target="../media/image2360.png"/><Relationship Id="rId14" Type="http://schemas.openxmlformats.org/officeDocument/2006/relationships/image" Target="../media/image2370.png"/><Relationship Id="rId15" Type="http://schemas.openxmlformats.org/officeDocument/2006/relationships/image" Target="../media/image2380.png"/><Relationship Id="rId16" Type="http://schemas.openxmlformats.org/officeDocument/2006/relationships/image" Target="../media/image2390.png"/></Relationships>
</file>

<file path=ppt/slides/_rels/slide3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400.png"/><Relationship Id="rId3" Type="http://schemas.openxmlformats.org/officeDocument/2006/relationships/image" Target="../media/image2411.png"/><Relationship Id="rId4" Type="http://schemas.openxmlformats.org/officeDocument/2006/relationships/image" Target="../media/image2420.png"/><Relationship Id="rId5" Type="http://schemas.openxmlformats.org/officeDocument/2006/relationships/image" Target="../media/image2430.png"/><Relationship Id="rId6" Type="http://schemas.openxmlformats.org/officeDocument/2006/relationships/image" Target="../media/image2440.png"/><Relationship Id="rId7" Type="http://schemas.openxmlformats.org/officeDocument/2006/relationships/image" Target="../media/image2450.png"/><Relationship Id="rId8" Type="http://schemas.openxmlformats.org/officeDocument/2006/relationships/image" Target="../media/image2460.png"/><Relationship Id="rId9" Type="http://schemas.openxmlformats.org/officeDocument/2006/relationships/image" Target="../media/image2470.png"/><Relationship Id="rId10" Type="http://schemas.openxmlformats.org/officeDocument/2006/relationships/image" Target="../media/image2480.png"/><Relationship Id="rId11" Type="http://schemas.openxmlformats.org/officeDocument/2006/relationships/image" Target="../media/image2490.png"/><Relationship Id="rId12" Type="http://schemas.openxmlformats.org/officeDocument/2006/relationships/image" Target="../media/image2500.png"/><Relationship Id="rId13" Type="http://schemas.openxmlformats.org/officeDocument/2006/relationships/image" Target="../media/image2511.png"/><Relationship Id="rId14" Type="http://schemas.openxmlformats.org/officeDocument/2006/relationships/image" Target="../media/image2520.png"/><Relationship Id="rId15" Type="http://schemas.openxmlformats.org/officeDocument/2006/relationships/image" Target="../media/image2530.png"/><Relationship Id="rId16" Type="http://schemas.openxmlformats.org/officeDocument/2006/relationships/image" Target="../media/image2540.png"/><Relationship Id="rId17" Type="http://schemas.openxmlformats.org/officeDocument/2006/relationships/image" Target="../media/image2550.png"/><Relationship Id="rId18" Type="http://schemas.openxmlformats.org/officeDocument/2006/relationships/image" Target="../media/image2560.png"/></Relationships>
</file>

<file path=ppt/slides/_rels/slide3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570.png"/><Relationship Id="rId3" Type="http://schemas.openxmlformats.org/officeDocument/2006/relationships/image" Target="../media/image2580.png"/><Relationship Id="rId4" Type="http://schemas.openxmlformats.org/officeDocument/2006/relationships/image" Target="../media/image2590.png"/><Relationship Id="rId5" Type="http://schemas.openxmlformats.org/officeDocument/2006/relationships/image" Target="../media/image2600.png"/><Relationship Id="rId6" Type="http://schemas.openxmlformats.org/officeDocument/2006/relationships/image" Target="../media/image2611.png"/><Relationship Id="rId7" Type="http://schemas.openxmlformats.org/officeDocument/2006/relationships/image" Target="../media/image2620.png"/><Relationship Id="rId8" Type="http://schemas.openxmlformats.org/officeDocument/2006/relationships/image" Target="../media/image2460.png"/><Relationship Id="rId9" Type="http://schemas.openxmlformats.org/officeDocument/2006/relationships/image" Target="../media/image2470.png"/><Relationship Id="rId10" Type="http://schemas.openxmlformats.org/officeDocument/2006/relationships/image" Target="../media/image2480.png"/><Relationship Id="rId11" Type="http://schemas.openxmlformats.org/officeDocument/2006/relationships/image" Target="../media/image2490.png"/><Relationship Id="rId12" Type="http://schemas.openxmlformats.org/officeDocument/2006/relationships/image" Target="../media/image2630.png"/><Relationship Id="rId13" Type="http://schemas.openxmlformats.org/officeDocument/2006/relationships/image" Target="../media/image2640.png"/><Relationship Id="rId14" Type="http://schemas.openxmlformats.org/officeDocument/2006/relationships/image" Target="../media/image2650.png"/><Relationship Id="rId15" Type="http://schemas.openxmlformats.org/officeDocument/2006/relationships/image" Target="../media/image2660.png"/><Relationship Id="rId16" Type="http://schemas.openxmlformats.org/officeDocument/2006/relationships/image" Target="../media/image2670.png"/><Relationship Id="rId17" Type="http://schemas.openxmlformats.org/officeDocument/2006/relationships/image" Target="../media/image2680.png"/><Relationship Id="rId18" Type="http://schemas.openxmlformats.org/officeDocument/2006/relationships/image" Target="../media/image2690.png"/><Relationship Id="rId19" Type="http://schemas.openxmlformats.org/officeDocument/2006/relationships/image" Target="../media/image2700.png"/><Relationship Id="rId20" Type="http://schemas.openxmlformats.org/officeDocument/2006/relationships/image" Target="../media/image2711.png"/></Relationships>
</file>

<file path=ppt/slides/_rels/slide3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720.png"/><Relationship Id="rId3" Type="http://schemas.openxmlformats.org/officeDocument/2006/relationships/image" Target="../media/image2730.png"/><Relationship Id="rId4" Type="http://schemas.openxmlformats.org/officeDocument/2006/relationships/image" Target="../media/image2740.png"/></Relationships>
</file>

<file path=ppt/slides/_rels/slide3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0.png"/><Relationship Id="rId3" Type="http://schemas.openxmlformats.org/officeDocument/2006/relationships/image" Target="../media/image1212.png"/><Relationship Id="rId4" Type="http://schemas.openxmlformats.org/officeDocument/2006/relationships/image" Target="../media/image2750.png"/><Relationship Id="rId5" Type="http://schemas.openxmlformats.org/officeDocument/2006/relationships/image" Target="../media/image2760.png"/><Relationship Id="rId6" Type="http://schemas.openxmlformats.org/officeDocument/2006/relationships/image" Target="../media/image2770.png"/><Relationship Id="rId7" Type="http://schemas.openxmlformats.org/officeDocument/2006/relationships/image" Target="../media/image2780.png"/><Relationship Id="rId8" Type="http://schemas.openxmlformats.org/officeDocument/2006/relationships/image" Target="../media/image2790.png"/><Relationship Id="rId9" Type="http://schemas.openxmlformats.org/officeDocument/2006/relationships/image" Target="../media/image2800.png"/><Relationship Id="rId10" Type="http://schemas.openxmlformats.org/officeDocument/2006/relationships/image" Target="../media/image2811.png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42.png"/><Relationship Id="rId3" Type="http://schemas.openxmlformats.org/officeDocument/2006/relationships/image" Target="../media/image843.png"/><Relationship Id="rId4" Type="http://schemas.openxmlformats.org/officeDocument/2006/relationships/image" Target="../media/image844.png"/></Relationships>
</file>

<file path=ppt/slides/_rels/slide3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820.png"/><Relationship Id="rId3" Type="http://schemas.openxmlformats.org/officeDocument/2006/relationships/image" Target="../media/image2830.png"/><Relationship Id="rId4" Type="http://schemas.openxmlformats.org/officeDocument/2006/relationships/image" Target="../media/image2840.png"/><Relationship Id="rId5" Type="http://schemas.openxmlformats.org/officeDocument/2006/relationships/image" Target="../media/image833.png"/><Relationship Id="rId6" Type="http://schemas.openxmlformats.org/officeDocument/2006/relationships/image" Target="../media/image2860.png"/><Relationship Id="rId7" Type="http://schemas.openxmlformats.org/officeDocument/2006/relationships/image" Target="../media/image2870.png"/><Relationship Id="rId8" Type="http://schemas.openxmlformats.org/officeDocument/2006/relationships/image" Target="../media/image2880.png"/></Relationships>
</file>

<file path=ppt/slides/_rels/slide3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8.xml"/><Relationship Id="rId3" Type="http://schemas.openxmlformats.org/officeDocument/2006/relationships/image" Target="../media/image2101.png"/><Relationship Id="rId4" Type="http://schemas.openxmlformats.org/officeDocument/2006/relationships/image" Target="../media/image3101.png"/><Relationship Id="rId5" Type="http://schemas.openxmlformats.org/officeDocument/2006/relationships/image" Target="../media/image428.png"/><Relationship Id="rId6" Type="http://schemas.openxmlformats.org/officeDocument/2006/relationships/image" Target="../media/image290.png"/><Relationship Id="rId7" Type="http://schemas.openxmlformats.org/officeDocument/2006/relationships/image" Target="../media/image611.png"/><Relationship Id="rId8" Type="http://schemas.openxmlformats.org/officeDocument/2006/relationships/image" Target="../media/image711.png"/></Relationships>
</file>

<file path=ppt/slides/_rels/slide3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9.xml"/><Relationship Id="rId3" Type="http://schemas.openxmlformats.org/officeDocument/2006/relationships/image" Target="../media/image811.png"/><Relationship Id="rId4" Type="http://schemas.openxmlformats.org/officeDocument/2006/relationships/image" Target="../media/image911.png"/><Relationship Id="rId5" Type="http://schemas.openxmlformats.org/officeDocument/2006/relationships/image" Target="../media/image1011.png"/><Relationship Id="rId6" Type="http://schemas.openxmlformats.org/officeDocument/2006/relationships/image" Target="../media/image290.png"/><Relationship Id="rId7" Type="http://schemas.openxmlformats.org/officeDocument/2006/relationships/image" Target="../media/image611.png"/><Relationship Id="rId8" Type="http://schemas.openxmlformats.org/officeDocument/2006/relationships/image" Target="../media/image711.png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6969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=3.21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69690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48094" y="980106"/>
            <a:ext cx="3603160" cy="1481691"/>
            <a:chOff x="291574" y="1580422"/>
            <a:chExt cx="3603160" cy="1481691"/>
          </a:xfrm>
        </p:grpSpPr>
        <p:grpSp>
          <p:nvGrpSpPr>
            <p:cNvPr id="13" name="Group 12"/>
            <p:cNvGrpSpPr/>
            <p:nvPr/>
          </p:nvGrpSpPr>
          <p:grpSpPr>
            <a:xfrm>
              <a:off x="291574" y="1580422"/>
              <a:ext cx="3603160" cy="1406769"/>
              <a:chOff x="-32787" y="807665"/>
              <a:chExt cx="3603160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32787" y="1321987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32787" y="1321987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737812" y="1021964"/>
            <a:ext cx="3824811" cy="1481691"/>
            <a:chOff x="69923" y="1580422"/>
            <a:chExt cx="3824811" cy="1481691"/>
          </a:xfrm>
        </p:grpSpPr>
        <p:grpSp>
          <p:nvGrpSpPr>
            <p:cNvPr id="27" name="Group 26"/>
            <p:cNvGrpSpPr/>
            <p:nvPr/>
          </p:nvGrpSpPr>
          <p:grpSpPr>
            <a:xfrm>
              <a:off x="69923" y="1580422"/>
              <a:ext cx="3824811" cy="1406769"/>
              <a:chOff x="-254438" y="807665"/>
              <a:chExt cx="3824811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254438" y="1365437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54438" y="1365437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866800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02726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=3.83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02726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03591" y="1040429"/>
            <a:ext cx="2875085" cy="1945198"/>
            <a:chOff x="1019649" y="1580422"/>
            <a:chExt cx="2875085" cy="1945198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945198"/>
              <a:chOff x="695288" y="807665"/>
              <a:chExt cx="2875085" cy="1945198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593205" y="2383531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593205" y="2383531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5737997" y="1040429"/>
            <a:ext cx="2875085" cy="1877072"/>
            <a:chOff x="1019649" y="1580422"/>
            <a:chExt cx="2875085" cy="1877072"/>
          </a:xfrm>
        </p:grpSpPr>
        <p:grpSp>
          <p:nvGrpSpPr>
            <p:cNvPr id="27" name="Group 26"/>
            <p:cNvGrpSpPr/>
            <p:nvPr/>
          </p:nvGrpSpPr>
          <p:grpSpPr>
            <a:xfrm>
              <a:off x="1019649" y="1580422"/>
              <a:ext cx="2875085" cy="1877072"/>
              <a:chOff x="695288" y="807665"/>
              <a:chExt cx="2875085" cy="1877072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761428" y="2315405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1428" y="2315405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3351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0791" y="352562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=4.20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791" y="352562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38868" y="1025914"/>
            <a:ext cx="3656265" cy="1945198"/>
            <a:chOff x="238469" y="1580422"/>
            <a:chExt cx="3656265" cy="1945198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46599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46599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917566" y="3156288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7566" y="3156288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888236" y="1026190"/>
            <a:ext cx="3732581" cy="1880330"/>
            <a:chOff x="162153" y="1580422"/>
            <a:chExt cx="3732581" cy="1880330"/>
          </a:xfrm>
        </p:grpSpPr>
        <p:grpSp>
          <p:nvGrpSpPr>
            <p:cNvPr id="27" name="Group 26"/>
            <p:cNvGrpSpPr/>
            <p:nvPr/>
          </p:nvGrpSpPr>
          <p:grpSpPr>
            <a:xfrm>
              <a:off x="162153" y="1580422"/>
              <a:ext cx="3732581" cy="1406769"/>
              <a:chOff x="-162208" y="807665"/>
              <a:chExt cx="3732581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162208" y="1270858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162208" y="1270858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964646" y="309142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64646" y="3091420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70006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3" y="288524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=7.78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288524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66952" y="1021359"/>
            <a:ext cx="3680337" cy="1481691"/>
            <a:chOff x="214397" y="1580422"/>
            <a:chExt cx="3680337" cy="1481691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988690" y="989448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8690" y="989448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14397" y="2113935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397" y="2113935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960507" y="1068206"/>
            <a:ext cx="3599855" cy="1481691"/>
            <a:chOff x="294879" y="1580422"/>
            <a:chExt cx="3599855" cy="1481691"/>
          </a:xfrm>
        </p:grpSpPr>
        <p:grpSp>
          <p:nvGrpSpPr>
            <p:cNvPr id="27" name="Group 26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895286" y="1013707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5286" y="1013707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94879" y="207651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94879" y="2076514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49657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0585" y="299335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=6.53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585" y="299335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03591" y="1027770"/>
            <a:ext cx="2875085" cy="1949092"/>
            <a:chOff x="1019649" y="1580422"/>
            <a:chExt cx="2875085" cy="1949092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988690" y="989448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88690" y="989448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14732" y="3160182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4732" y="3160182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5807590" y="1004566"/>
            <a:ext cx="2875085" cy="1881588"/>
            <a:chOff x="1019649" y="1580422"/>
            <a:chExt cx="2875085" cy="1881588"/>
          </a:xfrm>
        </p:grpSpPr>
        <p:grpSp>
          <p:nvGrpSpPr>
            <p:cNvPr id="27" name="Group 26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895286" y="1013707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895286" y="1013707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47366" y="3092678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7366" y="3092678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864794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95301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=5.96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95301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307367" y="1082178"/>
            <a:ext cx="3646145" cy="1870836"/>
            <a:chOff x="248589" y="1580422"/>
            <a:chExt cx="3646145" cy="1870836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870836"/>
              <a:chOff x="695288" y="807665"/>
              <a:chExt cx="2875085" cy="1870836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427239" y="1827545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723005" y="2309169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3005" y="2309169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48589" y="203282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8589" y="2032820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828687" y="1082178"/>
            <a:ext cx="3689130" cy="1868383"/>
            <a:chOff x="205604" y="1580422"/>
            <a:chExt cx="3689130" cy="1868383"/>
          </a:xfrm>
        </p:grpSpPr>
        <p:grpSp>
          <p:nvGrpSpPr>
            <p:cNvPr id="27" name="Group 26"/>
            <p:cNvGrpSpPr/>
            <p:nvPr/>
          </p:nvGrpSpPr>
          <p:grpSpPr>
            <a:xfrm>
              <a:off x="1019649" y="1580422"/>
              <a:ext cx="2875085" cy="1868383"/>
              <a:chOff x="695288" y="807665"/>
              <a:chExt cx="2875085" cy="1868383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77153" y="1827545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723005" y="2306716"/>
                    <a:ext cx="73904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3005" y="2306716"/>
                    <a:ext cx="73904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5604" y="2054625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604" y="2054625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879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7414" y="271853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=64.16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7414" y="271853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76271" y="1001701"/>
            <a:ext cx="3603160" cy="1481691"/>
            <a:chOff x="291574" y="1580422"/>
            <a:chExt cx="3603160" cy="1481691"/>
          </a:xfrm>
        </p:grpSpPr>
        <p:grpSp>
          <p:nvGrpSpPr>
            <p:cNvPr id="13" name="Group 12"/>
            <p:cNvGrpSpPr/>
            <p:nvPr/>
          </p:nvGrpSpPr>
          <p:grpSpPr>
            <a:xfrm>
              <a:off x="291574" y="1580422"/>
              <a:ext cx="3603160" cy="1406769"/>
              <a:chOff x="-32787" y="807665"/>
              <a:chExt cx="3603160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32787" y="1321987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32787" y="1321987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749081" y="1048548"/>
            <a:ext cx="3824811" cy="1481691"/>
            <a:chOff x="69923" y="1580422"/>
            <a:chExt cx="3824811" cy="1481691"/>
          </a:xfrm>
        </p:grpSpPr>
        <p:grpSp>
          <p:nvGrpSpPr>
            <p:cNvPr id="27" name="Group 26"/>
            <p:cNvGrpSpPr/>
            <p:nvPr/>
          </p:nvGrpSpPr>
          <p:grpSpPr>
            <a:xfrm>
              <a:off x="69923" y="1580422"/>
              <a:ext cx="3824811" cy="1406769"/>
              <a:chOff x="-254438" y="807665"/>
              <a:chExt cx="3824811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254438" y="1365437"/>
                    <a:ext cx="9131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4.5 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54438" y="1365437"/>
                    <a:ext cx="91319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4781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894631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=25.84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894631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09257" y="982917"/>
            <a:ext cx="2875085" cy="1784895"/>
            <a:chOff x="1019649" y="1580422"/>
            <a:chExt cx="2875085" cy="1784895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784895"/>
              <a:chOff x="695288" y="807665"/>
              <a:chExt cx="2875085" cy="1784895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697611" y="2223228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7611" y="2223228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5688983" y="982917"/>
            <a:ext cx="2875085" cy="1784895"/>
            <a:chOff x="1019649" y="1580422"/>
            <a:chExt cx="2875085" cy="1784895"/>
          </a:xfrm>
        </p:grpSpPr>
        <p:grpSp>
          <p:nvGrpSpPr>
            <p:cNvPr id="27" name="Group 26"/>
            <p:cNvGrpSpPr/>
            <p:nvPr/>
          </p:nvGrpSpPr>
          <p:grpSpPr>
            <a:xfrm>
              <a:off x="1019649" y="1580422"/>
              <a:ext cx="2875085" cy="1784895"/>
              <a:chOff x="695288" y="807665"/>
              <a:chExt cx="2875085" cy="1784895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697611" y="2223228"/>
                    <a:ext cx="9131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4.5 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97611" y="2223228"/>
                    <a:ext cx="91319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21972" y="1723176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056427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=41.99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96761" y="1074997"/>
            <a:ext cx="3656265" cy="1912194"/>
            <a:chOff x="238469" y="1580422"/>
            <a:chExt cx="3656265" cy="1912194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917566" y="312328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7566" y="3123284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6" name="Group 25"/>
          <p:cNvGrpSpPr/>
          <p:nvPr/>
        </p:nvGrpSpPr>
        <p:grpSpPr>
          <a:xfrm>
            <a:off x="4692875" y="1091229"/>
            <a:ext cx="3832151" cy="1800360"/>
            <a:chOff x="62583" y="1580422"/>
            <a:chExt cx="3832151" cy="1800360"/>
          </a:xfrm>
        </p:grpSpPr>
        <p:grpSp>
          <p:nvGrpSpPr>
            <p:cNvPr id="27" name="Group 26"/>
            <p:cNvGrpSpPr/>
            <p:nvPr/>
          </p:nvGrpSpPr>
          <p:grpSpPr>
            <a:xfrm>
              <a:off x="62583" y="1580422"/>
              <a:ext cx="3832151" cy="1406769"/>
              <a:chOff x="-261778" y="807665"/>
              <a:chExt cx="3832151" cy="1406769"/>
            </a:xfrm>
          </p:grpSpPr>
          <p:grpSp>
            <p:nvGrpSpPr>
              <p:cNvPr id="30" name="Group 2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3" name="Right Triangle 3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1" name="TextBox 3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586955" y="1827545"/>
                    <a:ext cx="470000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-261778" y="1286846"/>
                    <a:ext cx="9131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4.5 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261778" y="1286846"/>
                    <a:ext cx="913199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8" name="Arc 2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2047366" y="3011450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7366" y="3011450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913530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6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69310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5725"/>
                <a:ext cx="4572001" cy="29648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5725"/>
                <a:ext cx="4572001" cy="29648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22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700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70080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fName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tan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5725"/>
                <a:ext cx="4572001" cy="29573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5725"/>
                <a:ext cx="4572001" cy="295734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195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5693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569310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Given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calculate:</a:t>
                </a: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604320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775725"/>
                <a:ext cx="4572001" cy="29648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775725"/>
                <a:ext cx="4572001" cy="296485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1654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94266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94266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96761" y="1074997"/>
            <a:ext cx="3656265" cy="1481691"/>
            <a:chOff x="238469" y="1580422"/>
            <a:chExt cx="3656265" cy="1481691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227708" y="17948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7708" y="17948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5004716" y="1121844"/>
            <a:ext cx="3656265" cy="1481691"/>
            <a:chOff x="238469" y="1580422"/>
            <a:chExt cx="3656265" cy="1481691"/>
          </a:xfrm>
        </p:grpSpPr>
        <p:grpSp>
          <p:nvGrpSpPr>
            <p:cNvPr id="37" name="Group 36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43" name="Right Triangle 4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Arc 3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048139" y="1748029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8139" y="1748029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57960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94266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94266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96761" y="1074997"/>
            <a:ext cx="3656265" cy="1481691"/>
            <a:chOff x="238469" y="1580422"/>
            <a:chExt cx="3656265" cy="1481691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227708" y="1794876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7708" y="1794876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5004716" y="1121844"/>
            <a:ext cx="3656265" cy="1481691"/>
            <a:chOff x="238469" y="1580422"/>
            <a:chExt cx="3656265" cy="1481691"/>
          </a:xfrm>
        </p:grpSpPr>
        <p:grpSp>
          <p:nvGrpSpPr>
            <p:cNvPr id="37" name="Group 36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43" name="Right Triangle 4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Arc 3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2048139" y="1748029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48139" y="1748029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6903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942663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942663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77941" y="1074997"/>
            <a:ext cx="2875085" cy="1872384"/>
            <a:chOff x="1019649" y="1580422"/>
            <a:chExt cx="2875085" cy="1872384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5843372" y="1074997"/>
            <a:ext cx="2875085" cy="1872384"/>
            <a:chOff x="1019649" y="1580422"/>
            <a:chExt cx="2875085" cy="1872384"/>
          </a:xfrm>
        </p:grpSpPr>
        <p:grpSp>
          <p:nvGrpSpPr>
            <p:cNvPr id="28" name="Group 27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4" name="Right Triangle 33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9" name="Arc 28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84838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2942663"/>
                <a:ext cx="4572001" cy="8693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2942663"/>
                <a:ext cx="4572001" cy="8693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1077941" y="1074997"/>
            <a:ext cx="2875085" cy="1872384"/>
            <a:chOff x="1019649" y="1580422"/>
            <a:chExt cx="2875085" cy="1872384"/>
          </a:xfrm>
        </p:grpSpPr>
        <p:grpSp>
          <p:nvGrpSpPr>
            <p:cNvPr id="13" name="Group 12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7" name="Group 26"/>
          <p:cNvGrpSpPr/>
          <p:nvPr/>
        </p:nvGrpSpPr>
        <p:grpSpPr>
          <a:xfrm>
            <a:off x="5843372" y="1074997"/>
            <a:ext cx="2875085" cy="1872384"/>
            <a:chOff x="1019649" y="1580422"/>
            <a:chExt cx="2875085" cy="1872384"/>
          </a:xfrm>
        </p:grpSpPr>
        <p:grpSp>
          <p:nvGrpSpPr>
            <p:cNvPr id="28" name="Group 27"/>
            <p:cNvGrpSpPr/>
            <p:nvPr/>
          </p:nvGrpSpPr>
          <p:grpSpPr>
            <a:xfrm>
              <a:off x="1019649" y="1580422"/>
              <a:ext cx="2875085" cy="1406769"/>
              <a:chOff x="695288" y="807665"/>
              <a:chExt cx="2875085" cy="1406769"/>
            </a:xfrm>
          </p:grpSpPr>
          <p:grpSp>
            <p:nvGrpSpPr>
              <p:cNvPr id="31" name="Group 30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34" name="Right Triangle 33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2" name="TextBox 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33" name="TextBox 3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68793" y="96254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9" name="Arc 28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226" y="3083474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64881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22029"/>
                <a:ext cx="4572001" cy="8693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22029"/>
                <a:ext cx="4572001" cy="8693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96761" y="1074997"/>
            <a:ext cx="3656265" cy="1944717"/>
            <a:chOff x="238469" y="1580422"/>
            <a:chExt cx="3656265" cy="1944717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859274" y="315580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9274" y="3155807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5004716" y="1121844"/>
            <a:ext cx="3656265" cy="1884048"/>
            <a:chOff x="238469" y="1580422"/>
            <a:chExt cx="3656265" cy="1884048"/>
          </a:xfrm>
        </p:grpSpPr>
        <p:grpSp>
          <p:nvGrpSpPr>
            <p:cNvPr id="37" name="Group 36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43" name="Right Triangle 4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Arc 3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980300" y="3095138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0300" y="3095138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080884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Without a calculator, 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2202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2202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296761" y="1074997"/>
            <a:ext cx="3656265" cy="1944717"/>
            <a:chOff x="238469" y="1580422"/>
            <a:chExt cx="3656265" cy="1944717"/>
          </a:xfrm>
        </p:grpSpPr>
        <p:grpSp>
          <p:nvGrpSpPr>
            <p:cNvPr id="13" name="Group 12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859274" y="3155807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9274" y="3155807"/>
                  <a:ext cx="73686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5004716" y="1121844"/>
            <a:ext cx="3656265" cy="1884048"/>
            <a:chOff x="238469" y="1580422"/>
            <a:chExt cx="3656265" cy="1884048"/>
          </a:xfrm>
        </p:grpSpPr>
        <p:grpSp>
          <p:nvGrpSpPr>
            <p:cNvPr id="37" name="Group 36"/>
            <p:cNvGrpSpPr/>
            <p:nvPr/>
          </p:nvGrpSpPr>
          <p:grpSpPr>
            <a:xfrm>
              <a:off x="238469" y="1580422"/>
              <a:ext cx="3656265" cy="1406769"/>
              <a:chOff x="-85892" y="807665"/>
              <a:chExt cx="3656265" cy="140676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43" name="Right Triangle 4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30°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59663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4 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85892" y="1283750"/>
                    <a:ext cx="736868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Arc 3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980300" y="3095138"/>
                  <a:ext cx="73686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0300" y="3095138"/>
                  <a:ext cx="736868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14868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length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2.89 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95722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/>
          <p:cNvGrpSpPr/>
          <p:nvPr/>
        </p:nvGrpSpPr>
        <p:grpSpPr>
          <a:xfrm>
            <a:off x="690768" y="845303"/>
            <a:ext cx="3571745" cy="2013235"/>
            <a:chOff x="690768" y="845303"/>
            <a:chExt cx="3571745" cy="2013235"/>
          </a:xfrm>
        </p:grpSpPr>
        <p:grpSp>
          <p:nvGrpSpPr>
            <p:cNvPr id="6" name="Group 5"/>
            <p:cNvGrpSpPr/>
            <p:nvPr/>
          </p:nvGrpSpPr>
          <p:grpSpPr>
            <a:xfrm>
              <a:off x="1077941" y="1074997"/>
              <a:ext cx="2875085" cy="1481691"/>
              <a:chOff x="1019649" y="1580422"/>
              <a:chExt cx="2875085" cy="1481691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019649" y="1580422"/>
                <a:ext cx="2875085" cy="1406769"/>
                <a:chOff x="695288" y="807665"/>
                <a:chExt cx="2875085" cy="1406769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695288" y="807665"/>
                  <a:ext cx="2875085" cy="1406769"/>
                  <a:chOff x="5723792" y="1881554"/>
                  <a:chExt cx="2875085" cy="1406769"/>
                </a:xfrm>
              </p:grpSpPr>
              <p:sp>
                <p:nvSpPr>
                  <p:cNvPr id="17" name="Right Triangle 16"/>
                  <p:cNvSpPr/>
                  <p:nvPr/>
                </p:nvSpPr>
                <p:spPr>
                  <a:xfrm>
                    <a:off x="5732585" y="1881554"/>
                    <a:ext cx="2866292" cy="1397977"/>
                  </a:xfrm>
                  <a:prstGeom prst="rtTriangl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>
                    <a:off x="5723792" y="3086100"/>
                    <a:ext cx="193431" cy="2022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2429414" y="1840706"/>
                      <a:ext cx="596638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30°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29414" y="1840706"/>
                      <a:ext cx="596638" cy="369332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" name="Arc 2"/>
              <p:cNvSpPr/>
              <p:nvPr/>
            </p:nvSpPr>
            <p:spPr>
              <a:xfrm rot="13443072">
                <a:off x="3293670" y="2602671"/>
                <a:ext cx="320618" cy="459442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2284151" y="1792773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4151" y="1792773"/>
                    <a:ext cx="86510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7" name="Straight Connector 6"/>
            <p:cNvCxnSpPr>
              <a:stCxn id="17" idx="0"/>
            </p:cNvCxnSpPr>
            <p:nvPr/>
          </p:nvCxnSpPr>
          <p:spPr>
            <a:xfrm>
              <a:off x="1086734" y="1074997"/>
              <a:ext cx="889124" cy="13892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Arc 34"/>
            <p:cNvSpPr/>
            <p:nvPr/>
          </p:nvSpPr>
          <p:spPr>
            <a:xfrm rot="13443072">
              <a:off x="1762539" y="2077342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/>
                <p:cNvSpPr txBox="1"/>
                <p:nvPr/>
              </p:nvSpPr>
              <p:spPr>
                <a:xfrm>
                  <a:off x="1240773" y="2094877"/>
                  <a:ext cx="5966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6" name="TextBox 3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0773" y="2094877"/>
                  <a:ext cx="596638" cy="369332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TextBox 36"/>
                <p:cNvSpPr txBox="1"/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7" name="TextBox 3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/>
                <p:cNvSpPr txBox="1"/>
                <p:nvPr/>
              </p:nvSpPr>
              <p:spPr>
                <a:xfrm>
                  <a:off x="690768" y="2472974"/>
                  <a:ext cx="4121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8" name="TextBox 3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8" y="2472974"/>
                  <a:ext cx="41210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3860801" y="2471384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801" y="2471384"/>
                  <a:ext cx="40171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TextBox 39"/>
            <p:cNvSpPr txBox="1"/>
            <p:nvPr/>
          </p:nvSpPr>
          <p:spPr>
            <a:xfrm>
              <a:off x="1837411" y="2489206"/>
              <a:ext cx="311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/>
                <a:t>D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306543" y="848517"/>
            <a:ext cx="3571745" cy="2013235"/>
            <a:chOff x="690768" y="845303"/>
            <a:chExt cx="3571745" cy="2013235"/>
          </a:xfrm>
        </p:grpSpPr>
        <p:grpSp>
          <p:nvGrpSpPr>
            <p:cNvPr id="43" name="Group 42"/>
            <p:cNvGrpSpPr/>
            <p:nvPr/>
          </p:nvGrpSpPr>
          <p:grpSpPr>
            <a:xfrm>
              <a:off x="1077941" y="1074997"/>
              <a:ext cx="2875085" cy="1481691"/>
              <a:chOff x="1019649" y="1580422"/>
              <a:chExt cx="2875085" cy="1481691"/>
            </a:xfrm>
          </p:grpSpPr>
          <p:grpSp>
            <p:nvGrpSpPr>
              <p:cNvPr id="51" name="Group 50"/>
              <p:cNvGrpSpPr/>
              <p:nvPr/>
            </p:nvGrpSpPr>
            <p:grpSpPr>
              <a:xfrm>
                <a:off x="1019649" y="1580422"/>
                <a:ext cx="2875085" cy="1406769"/>
                <a:chOff x="695288" y="807665"/>
                <a:chExt cx="2875085" cy="1406769"/>
              </a:xfrm>
            </p:grpSpPr>
            <p:grpSp>
              <p:nvGrpSpPr>
                <p:cNvPr id="54" name="Group 53"/>
                <p:cNvGrpSpPr/>
                <p:nvPr/>
              </p:nvGrpSpPr>
              <p:grpSpPr>
                <a:xfrm>
                  <a:off x="695288" y="807665"/>
                  <a:ext cx="2875085" cy="1406769"/>
                  <a:chOff x="5723792" y="1881554"/>
                  <a:chExt cx="2875085" cy="1406769"/>
                </a:xfrm>
              </p:grpSpPr>
              <p:sp>
                <p:nvSpPr>
                  <p:cNvPr id="56" name="Right Triangle 55"/>
                  <p:cNvSpPr/>
                  <p:nvPr/>
                </p:nvSpPr>
                <p:spPr>
                  <a:xfrm>
                    <a:off x="5732585" y="1881554"/>
                    <a:ext cx="2866292" cy="1397977"/>
                  </a:xfrm>
                  <a:prstGeom prst="rtTriangl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57" name="Rectangle 56"/>
                  <p:cNvSpPr/>
                  <p:nvPr/>
                </p:nvSpPr>
                <p:spPr>
                  <a:xfrm>
                    <a:off x="5723792" y="3086100"/>
                    <a:ext cx="193431" cy="2022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/>
                    <p:cNvSpPr txBox="1"/>
                    <p:nvPr/>
                  </p:nvSpPr>
                  <p:spPr>
                    <a:xfrm>
                      <a:off x="2429414" y="1840706"/>
                      <a:ext cx="596637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30°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55" name="TextBox 5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29414" y="1840706"/>
                      <a:ext cx="596637" cy="369332"/>
                    </a:xfrm>
                    <a:prstGeom prst="rect">
                      <a:avLst/>
                    </a:prstGeom>
                    <a:blipFill>
                      <a:blip r:embed="rId11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2" name="Arc 51"/>
              <p:cNvSpPr/>
              <p:nvPr/>
            </p:nvSpPr>
            <p:spPr>
              <a:xfrm rot="13443072">
                <a:off x="3293670" y="2602671"/>
                <a:ext cx="320618" cy="459442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3" name="TextBox 52"/>
                  <p:cNvSpPr txBox="1"/>
                  <p:nvPr/>
                </p:nvSpPr>
                <p:spPr>
                  <a:xfrm>
                    <a:off x="2284151" y="1792773"/>
                    <a:ext cx="86510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10 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3" name="TextBox 5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284151" y="1792773"/>
                    <a:ext cx="865109" cy="36933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4" name="Straight Connector 43"/>
            <p:cNvCxnSpPr>
              <a:stCxn id="56" idx="0"/>
            </p:cNvCxnSpPr>
            <p:nvPr/>
          </p:nvCxnSpPr>
          <p:spPr>
            <a:xfrm>
              <a:off x="1086734" y="1074997"/>
              <a:ext cx="889124" cy="138921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Arc 44"/>
            <p:cNvSpPr/>
            <p:nvPr/>
          </p:nvSpPr>
          <p:spPr>
            <a:xfrm rot="13443072">
              <a:off x="1762539" y="2077342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1240773" y="2094877"/>
                  <a:ext cx="5966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60°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0773" y="2094877"/>
                  <a:ext cx="596638" cy="3693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90768" y="2472974"/>
                  <a:ext cx="4121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0768" y="2472974"/>
                  <a:ext cx="412100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3860801" y="2471384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60801" y="2471384"/>
                  <a:ext cx="401712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TextBox 49"/>
            <p:cNvSpPr txBox="1"/>
            <p:nvPr/>
          </p:nvSpPr>
          <p:spPr>
            <a:xfrm>
              <a:off x="1837411" y="2489206"/>
              <a:ext cx="3112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/>
                <a:t>D</a:t>
              </a:r>
              <a:endParaRPr lang="en-GB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940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4.2 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length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8.4 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length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𝐴𝐷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8378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9.12 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83780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278219" y="1288197"/>
            <a:ext cx="4035161" cy="2100623"/>
            <a:chOff x="215308" y="845303"/>
            <a:chExt cx="4035161" cy="2100623"/>
          </a:xfrm>
        </p:grpSpPr>
        <p:grpSp>
          <p:nvGrpSpPr>
            <p:cNvPr id="6" name="Group 5"/>
            <p:cNvGrpSpPr/>
            <p:nvPr/>
          </p:nvGrpSpPr>
          <p:grpSpPr>
            <a:xfrm>
              <a:off x="1077941" y="1074997"/>
              <a:ext cx="2875085" cy="1870929"/>
              <a:chOff x="1019649" y="1580422"/>
              <a:chExt cx="2875085" cy="1870929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1019649" y="1580422"/>
                <a:ext cx="2875085" cy="1406769"/>
                <a:chOff x="695288" y="807665"/>
                <a:chExt cx="2875085" cy="1406769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695288" y="807665"/>
                  <a:ext cx="2875085" cy="1406769"/>
                  <a:chOff x="5723792" y="1881554"/>
                  <a:chExt cx="2875085" cy="1406769"/>
                </a:xfrm>
              </p:grpSpPr>
              <p:sp>
                <p:nvSpPr>
                  <p:cNvPr id="17" name="Right Triangle 16"/>
                  <p:cNvSpPr/>
                  <p:nvPr/>
                </p:nvSpPr>
                <p:spPr>
                  <a:xfrm>
                    <a:off x="5732585" y="1881554"/>
                    <a:ext cx="2866292" cy="1397977"/>
                  </a:xfrm>
                  <a:prstGeom prst="rtTriangl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18" name="Rectangle 17"/>
                  <p:cNvSpPr/>
                  <p:nvPr/>
                </p:nvSpPr>
                <p:spPr>
                  <a:xfrm>
                    <a:off x="5723792" y="3086100"/>
                    <a:ext cx="193431" cy="2022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2422496" y="1861334"/>
                      <a:ext cx="550151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19°</m:t>
                            </m:r>
                          </m:oMath>
                        </m:oMathPara>
                      </a14:m>
                      <a:endParaRPr lang="en-GB" sz="1600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" name="TextBox 1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22496" y="1861334"/>
                      <a:ext cx="550151" cy="338554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3" name="Arc 2"/>
              <p:cNvSpPr/>
              <p:nvPr/>
            </p:nvSpPr>
            <p:spPr>
              <a:xfrm rot="13443072">
                <a:off x="3293670" y="2602671"/>
                <a:ext cx="320618" cy="459442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5" name="TextBox 24"/>
                  <p:cNvSpPr txBox="1"/>
                  <p:nvPr/>
                </p:nvSpPr>
                <p:spPr>
                  <a:xfrm>
                    <a:off x="2015679" y="3082019"/>
                    <a:ext cx="9131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4.2 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25" name="TextBox 2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15679" y="3082019"/>
                    <a:ext cx="913199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6" name="Straight Connector 35"/>
            <p:cNvCxnSpPr>
              <a:stCxn id="17" idx="0"/>
            </p:cNvCxnSpPr>
            <p:nvPr/>
          </p:nvCxnSpPr>
          <p:spPr>
            <a:xfrm flipH="1">
              <a:off x="458968" y="1074997"/>
              <a:ext cx="627766" cy="139797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458967" y="2457361"/>
              <a:ext cx="676598" cy="68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/>
            <p:cNvSpPr/>
            <p:nvPr/>
          </p:nvSpPr>
          <p:spPr>
            <a:xfrm>
              <a:off x="898320" y="2286983"/>
              <a:ext cx="193431" cy="2022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Arc 38"/>
            <p:cNvSpPr/>
            <p:nvPr/>
          </p:nvSpPr>
          <p:spPr>
            <a:xfrm rot="9025301">
              <a:off x="903413" y="1298501"/>
              <a:ext cx="183244" cy="340186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667087" y="1653352"/>
                  <a:ext cx="55015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22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087" y="1653352"/>
                  <a:ext cx="550151" cy="33855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877085" y="2533780"/>
                  <a:ext cx="4121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085" y="2533780"/>
                  <a:ext cx="412100" cy="369332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3848884" y="2497998"/>
                  <a:ext cx="4015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8884" y="2497998"/>
                  <a:ext cx="401585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15308" y="2522257"/>
                  <a:ext cx="4206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308" y="2522257"/>
                  <a:ext cx="420628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5" name="Group 44"/>
          <p:cNvGrpSpPr/>
          <p:nvPr/>
        </p:nvGrpSpPr>
        <p:grpSpPr>
          <a:xfrm>
            <a:off x="4991647" y="1288197"/>
            <a:ext cx="4035161" cy="2141888"/>
            <a:chOff x="215308" y="845303"/>
            <a:chExt cx="4035161" cy="2141888"/>
          </a:xfrm>
        </p:grpSpPr>
        <p:grpSp>
          <p:nvGrpSpPr>
            <p:cNvPr id="46" name="Group 45"/>
            <p:cNvGrpSpPr/>
            <p:nvPr/>
          </p:nvGrpSpPr>
          <p:grpSpPr>
            <a:xfrm>
              <a:off x="1077941" y="1074997"/>
              <a:ext cx="2875085" cy="1912194"/>
              <a:chOff x="1019649" y="1580422"/>
              <a:chExt cx="2875085" cy="1912194"/>
            </a:xfrm>
          </p:grpSpPr>
          <p:grpSp>
            <p:nvGrpSpPr>
              <p:cNvPr id="56" name="Group 55"/>
              <p:cNvGrpSpPr/>
              <p:nvPr/>
            </p:nvGrpSpPr>
            <p:grpSpPr>
              <a:xfrm>
                <a:off x="1019649" y="1580422"/>
                <a:ext cx="2875085" cy="1406769"/>
                <a:chOff x="695288" y="807665"/>
                <a:chExt cx="2875085" cy="1406769"/>
              </a:xfrm>
            </p:grpSpPr>
            <p:grpSp>
              <p:nvGrpSpPr>
                <p:cNvPr id="59" name="Group 58"/>
                <p:cNvGrpSpPr/>
                <p:nvPr/>
              </p:nvGrpSpPr>
              <p:grpSpPr>
                <a:xfrm>
                  <a:off x="695288" y="807665"/>
                  <a:ext cx="2875085" cy="1406769"/>
                  <a:chOff x="5723792" y="1881554"/>
                  <a:chExt cx="2875085" cy="1406769"/>
                </a:xfrm>
              </p:grpSpPr>
              <p:sp>
                <p:nvSpPr>
                  <p:cNvPr id="61" name="Right Triangle 60"/>
                  <p:cNvSpPr/>
                  <p:nvPr/>
                </p:nvSpPr>
                <p:spPr>
                  <a:xfrm>
                    <a:off x="5732585" y="1881554"/>
                    <a:ext cx="2866292" cy="1397977"/>
                  </a:xfrm>
                  <a:prstGeom prst="rtTriangle">
                    <a:avLst/>
                  </a:prstGeom>
                  <a:noFill/>
                  <a:ln w="381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  <p:sp>
                <p:nvSpPr>
                  <p:cNvPr id="62" name="Rectangle 61"/>
                  <p:cNvSpPr/>
                  <p:nvPr/>
                </p:nvSpPr>
                <p:spPr>
                  <a:xfrm>
                    <a:off x="5723792" y="3086100"/>
                    <a:ext cx="193431" cy="202223"/>
                  </a:xfrm>
                  <a:prstGeom prst="rect">
                    <a:avLst/>
                  </a:prstGeom>
                  <a:no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GB"/>
                  </a:p>
                </p:txBody>
              </p:sp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60" name="TextBox 59"/>
                    <p:cNvSpPr txBox="1"/>
                    <p:nvPr/>
                  </p:nvSpPr>
                  <p:spPr>
                    <a:xfrm>
                      <a:off x="2422496" y="1861334"/>
                      <a:ext cx="550151" cy="338554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16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38°</m:t>
                            </m:r>
                          </m:oMath>
                        </m:oMathPara>
                      </a14:m>
                      <a:endParaRPr lang="en-GB" sz="1600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60" name="TextBox 5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422496" y="1861334"/>
                      <a:ext cx="550151" cy="338554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7" name="Arc 56"/>
              <p:cNvSpPr/>
              <p:nvPr/>
            </p:nvSpPr>
            <p:spPr>
              <a:xfrm rot="13443072">
                <a:off x="3293670" y="2602671"/>
                <a:ext cx="320618" cy="459442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1917566" y="3123284"/>
                    <a:ext cx="913199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8.4 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𝑐𝑚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58" name="TextBox 5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17566" y="3123284"/>
                    <a:ext cx="913199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47" name="Straight Connector 46"/>
            <p:cNvCxnSpPr>
              <a:stCxn id="61" idx="0"/>
            </p:cNvCxnSpPr>
            <p:nvPr/>
          </p:nvCxnSpPr>
          <p:spPr>
            <a:xfrm flipH="1">
              <a:off x="458968" y="1074997"/>
              <a:ext cx="627766" cy="139797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flipH="1">
              <a:off x="458967" y="2457361"/>
              <a:ext cx="676598" cy="684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898320" y="2286983"/>
              <a:ext cx="193431" cy="2022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0" name="Arc 49"/>
            <p:cNvSpPr/>
            <p:nvPr/>
          </p:nvSpPr>
          <p:spPr>
            <a:xfrm rot="9025301">
              <a:off x="903413" y="1298501"/>
              <a:ext cx="183244" cy="340186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667087" y="1653352"/>
                  <a:ext cx="550151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44</m:t>
                        </m:r>
                        <m:r>
                          <a:rPr lang="en-US" sz="16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oMath>
                    </m:oMathPara>
                  </a14:m>
                  <a:endParaRPr lang="en-GB" sz="1600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087" y="1653352"/>
                  <a:ext cx="550151" cy="33855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488" y="845303"/>
                  <a:ext cx="401712" cy="369332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877085" y="2533780"/>
                  <a:ext cx="41210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𝐵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7085" y="2533780"/>
                  <a:ext cx="412100" cy="369332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3848884" y="2497998"/>
                  <a:ext cx="40158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𝐶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48884" y="2497998"/>
                  <a:ext cx="401585" cy="369332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15308" y="2522257"/>
                  <a:ext cx="42062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308" y="2522257"/>
                  <a:ext cx="420628" cy="3693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078924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12 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BC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24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383780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=28.89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383780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27407" y="1288197"/>
            <a:ext cx="4285973" cy="2100623"/>
            <a:chOff x="27407" y="1288197"/>
            <a:chExt cx="4285973" cy="2100623"/>
          </a:xfrm>
        </p:grpSpPr>
        <p:grpSp>
          <p:nvGrpSpPr>
            <p:cNvPr id="23" name="Group 22"/>
            <p:cNvGrpSpPr/>
            <p:nvPr/>
          </p:nvGrpSpPr>
          <p:grpSpPr>
            <a:xfrm>
              <a:off x="278219" y="1288197"/>
              <a:ext cx="4035161" cy="2100623"/>
              <a:chOff x="215308" y="845303"/>
              <a:chExt cx="4035161" cy="2100623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1077941" y="1074997"/>
                <a:ext cx="2875085" cy="1870929"/>
                <a:chOff x="1019649" y="1580422"/>
                <a:chExt cx="2875085" cy="1870929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1019649" y="1580422"/>
                  <a:ext cx="2875085" cy="1406769"/>
                  <a:chOff x="695288" y="807665"/>
                  <a:chExt cx="2875085" cy="1406769"/>
                </a:xfrm>
              </p:grpSpPr>
              <p:grpSp>
                <p:nvGrpSpPr>
                  <p:cNvPr id="14" name="Group 13"/>
                  <p:cNvGrpSpPr/>
                  <p:nvPr/>
                </p:nvGrpSpPr>
                <p:grpSpPr>
                  <a:xfrm>
                    <a:off x="695288" y="807665"/>
                    <a:ext cx="2875085" cy="1406769"/>
                    <a:chOff x="5723792" y="1881554"/>
                    <a:chExt cx="2875085" cy="1406769"/>
                  </a:xfrm>
                </p:grpSpPr>
                <p:sp>
                  <p:nvSpPr>
                    <p:cNvPr id="17" name="Right Triangle 16"/>
                    <p:cNvSpPr/>
                    <p:nvPr/>
                  </p:nvSpPr>
                  <p:spPr>
                    <a:xfrm>
                      <a:off x="5732585" y="1881554"/>
                      <a:ext cx="2866292" cy="1397977"/>
                    </a:xfrm>
                    <a:prstGeom prst="rtTriangl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18" name="Rectangle 17"/>
                    <p:cNvSpPr/>
                    <p:nvPr/>
                  </p:nvSpPr>
                  <p:spPr>
                    <a:xfrm>
                      <a:off x="5723792" y="3086100"/>
                      <a:ext cx="193431" cy="20222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" name="TextBox 14"/>
                      <p:cNvSpPr txBox="1"/>
                      <p:nvPr/>
                    </p:nvSpPr>
                    <p:spPr>
                      <a:xfrm>
                        <a:off x="2556427" y="1861334"/>
                        <a:ext cx="437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m:oMathPara>
                        </a14:m>
                        <a:endParaRPr lang="en-GB" sz="1600" dirty="0">
                          <a:latin typeface="Comic Sans MS" panose="030F0702030302020204" pitchFamily="66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5" name="TextBox 14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56427" y="1861334"/>
                        <a:ext cx="437940" cy="338554"/>
                      </a:xfrm>
                      <a:prstGeom prst="rect">
                        <a:avLst/>
                      </a:prstGeom>
                      <a:blipFill>
                        <a:blip r:embed="rId5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3" name="Arc 2"/>
                <p:cNvSpPr/>
                <p:nvPr/>
              </p:nvSpPr>
              <p:spPr>
                <a:xfrm rot="13443072">
                  <a:off x="3293670" y="2602671"/>
                  <a:ext cx="320618" cy="459442"/>
                </a:xfrm>
                <a:prstGeom prst="arc">
                  <a:avLst>
                    <a:gd name="adj1" fmla="val 16200000"/>
                    <a:gd name="adj2" fmla="val 5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2015679" y="3082019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12 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25" name="TextBox 2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15679" y="3082019"/>
                      <a:ext cx="865109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6" name="Straight Connector 35"/>
              <p:cNvCxnSpPr>
                <a:stCxn id="17" idx="0"/>
              </p:cNvCxnSpPr>
              <p:nvPr/>
            </p:nvCxnSpPr>
            <p:spPr>
              <a:xfrm flipH="1">
                <a:off x="458968" y="1074997"/>
                <a:ext cx="627766" cy="13979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>
              <a:xfrm flipH="1">
                <a:off x="458967" y="2457361"/>
                <a:ext cx="676598" cy="68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/>
              <p:cNvSpPr/>
              <p:nvPr/>
            </p:nvSpPr>
            <p:spPr>
              <a:xfrm>
                <a:off x="898320" y="2286983"/>
                <a:ext cx="193431" cy="2022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9" name="Arc 38"/>
              <p:cNvSpPr/>
              <p:nvPr/>
            </p:nvSpPr>
            <p:spPr>
              <a:xfrm rot="9025301">
                <a:off x="903413" y="1298501"/>
                <a:ext cx="183244" cy="340186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TextBox 39"/>
                  <p:cNvSpPr txBox="1"/>
                  <p:nvPr/>
                </p:nvSpPr>
                <p:spPr>
                  <a:xfrm>
                    <a:off x="667087" y="1653352"/>
                    <a:ext cx="55015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14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0" name="TextBox 3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087" y="1653352"/>
                    <a:ext cx="550151" cy="338554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724488" y="845303"/>
                    <a:ext cx="4017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4488" y="845303"/>
                    <a:ext cx="401712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877085" y="2533780"/>
                    <a:ext cx="4121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085" y="2533780"/>
                    <a:ext cx="412100" cy="369332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3" name="TextBox 42"/>
                  <p:cNvSpPr txBox="1"/>
                  <p:nvPr/>
                </p:nvSpPr>
                <p:spPr>
                  <a:xfrm>
                    <a:off x="3848884" y="2497998"/>
                    <a:ext cx="40158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3" name="TextBox 4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8884" y="2497998"/>
                    <a:ext cx="401585" cy="369332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/>
                  <p:cNvSpPr txBox="1"/>
                  <p:nvPr/>
                </p:nvSpPr>
                <p:spPr>
                  <a:xfrm>
                    <a:off x="215308" y="2522257"/>
                    <a:ext cx="42062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4" name="TextBox 4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308" y="2522257"/>
                    <a:ext cx="420628" cy="369332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TextBox 62"/>
                <p:cNvSpPr txBox="1"/>
                <p:nvPr/>
              </p:nvSpPr>
              <p:spPr>
                <a:xfrm>
                  <a:off x="27407" y="1862166"/>
                  <a:ext cx="91319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7.5 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3" name="TextBox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07" y="1862166"/>
                  <a:ext cx="913199" cy="369332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4" name="Group 63"/>
          <p:cNvGrpSpPr/>
          <p:nvPr/>
        </p:nvGrpSpPr>
        <p:grpSpPr>
          <a:xfrm>
            <a:off x="4751621" y="1279269"/>
            <a:ext cx="4285973" cy="2100623"/>
            <a:chOff x="27407" y="1288197"/>
            <a:chExt cx="4285973" cy="2100623"/>
          </a:xfrm>
        </p:grpSpPr>
        <p:grpSp>
          <p:nvGrpSpPr>
            <p:cNvPr id="65" name="Group 64"/>
            <p:cNvGrpSpPr/>
            <p:nvPr/>
          </p:nvGrpSpPr>
          <p:grpSpPr>
            <a:xfrm>
              <a:off x="278219" y="1288197"/>
              <a:ext cx="4035161" cy="2100623"/>
              <a:chOff x="215308" y="845303"/>
              <a:chExt cx="4035161" cy="2100623"/>
            </a:xfrm>
          </p:grpSpPr>
          <p:grpSp>
            <p:nvGrpSpPr>
              <p:cNvPr id="67" name="Group 66"/>
              <p:cNvGrpSpPr/>
              <p:nvPr/>
            </p:nvGrpSpPr>
            <p:grpSpPr>
              <a:xfrm>
                <a:off x="1077941" y="1074997"/>
                <a:ext cx="2875085" cy="1870929"/>
                <a:chOff x="1019649" y="1580422"/>
                <a:chExt cx="2875085" cy="1870929"/>
              </a:xfrm>
            </p:grpSpPr>
            <p:grpSp>
              <p:nvGrpSpPr>
                <p:cNvPr id="77" name="Group 76"/>
                <p:cNvGrpSpPr/>
                <p:nvPr/>
              </p:nvGrpSpPr>
              <p:grpSpPr>
                <a:xfrm>
                  <a:off x="1019649" y="1580422"/>
                  <a:ext cx="2875085" cy="1406769"/>
                  <a:chOff x="695288" y="807665"/>
                  <a:chExt cx="2875085" cy="1406769"/>
                </a:xfrm>
              </p:grpSpPr>
              <p:grpSp>
                <p:nvGrpSpPr>
                  <p:cNvPr id="80" name="Group 79"/>
                  <p:cNvGrpSpPr/>
                  <p:nvPr/>
                </p:nvGrpSpPr>
                <p:grpSpPr>
                  <a:xfrm>
                    <a:off x="695288" y="807665"/>
                    <a:ext cx="2875085" cy="1406769"/>
                    <a:chOff x="5723792" y="1881554"/>
                    <a:chExt cx="2875085" cy="1406769"/>
                  </a:xfrm>
                </p:grpSpPr>
                <p:sp>
                  <p:nvSpPr>
                    <p:cNvPr id="82" name="Right Triangle 81"/>
                    <p:cNvSpPr/>
                    <p:nvPr/>
                  </p:nvSpPr>
                  <p:spPr>
                    <a:xfrm>
                      <a:off x="5732585" y="1881554"/>
                      <a:ext cx="2866292" cy="1397977"/>
                    </a:xfrm>
                    <a:prstGeom prst="rtTriangle">
                      <a:avLst/>
                    </a:prstGeom>
                    <a:noFill/>
                    <a:ln w="381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  <p:sp>
                  <p:nvSpPr>
                    <p:cNvPr id="83" name="Rectangle 82"/>
                    <p:cNvSpPr/>
                    <p:nvPr/>
                  </p:nvSpPr>
                  <p:spPr>
                    <a:xfrm>
                      <a:off x="5723792" y="3086100"/>
                      <a:ext cx="193431" cy="202223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81" name="TextBox 80"/>
                      <p:cNvSpPr txBox="1"/>
                      <p:nvPr/>
                    </p:nvSpPr>
                    <p:spPr>
                      <a:xfrm>
                        <a:off x="2556427" y="1861334"/>
                        <a:ext cx="437940" cy="33855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°</m:t>
                              </m:r>
                            </m:oMath>
                          </m:oMathPara>
                        </a14:m>
                        <a:endParaRPr lang="en-GB" sz="1600" dirty="0">
                          <a:latin typeface="Comic Sans MS" panose="030F0702030302020204" pitchFamily="66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81" name="TextBox 80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56427" y="1861334"/>
                        <a:ext cx="437940" cy="338554"/>
                      </a:xfrm>
                      <a:prstGeom prst="rect">
                        <a:avLst/>
                      </a:prstGeom>
                      <a:blipFill>
                        <a:blip r:embed="rId1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GB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78" name="Arc 77"/>
                <p:cNvSpPr/>
                <p:nvPr/>
              </p:nvSpPr>
              <p:spPr>
                <a:xfrm rot="13443072">
                  <a:off x="3293670" y="2602671"/>
                  <a:ext cx="320618" cy="459442"/>
                </a:xfrm>
                <a:prstGeom prst="arc">
                  <a:avLst>
                    <a:gd name="adj1" fmla="val 16200000"/>
                    <a:gd name="adj2" fmla="val 5"/>
                  </a:avLst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9" name="TextBox 78"/>
                    <p:cNvSpPr txBox="1"/>
                    <p:nvPr/>
                  </p:nvSpPr>
                  <p:spPr>
                    <a:xfrm>
                      <a:off x="2015679" y="3082019"/>
                      <a:ext cx="865109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24 </m:t>
                            </m:r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𝑐𝑚</m:t>
                            </m:r>
                          </m:oMath>
                        </m:oMathPara>
                      </a14:m>
                      <a:endParaRPr lang="en-GB" dirty="0">
                        <a:latin typeface="Comic Sans MS" panose="030F0702030302020204" pitchFamily="66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79" name="TextBox 7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15679" y="3082019"/>
                      <a:ext cx="865109" cy="369332"/>
                    </a:xfrm>
                    <a:prstGeom prst="rect">
                      <a:avLst/>
                    </a:prstGeom>
                    <a:blipFill>
                      <a:blip r:embed="rId1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68" name="Straight Connector 67"/>
              <p:cNvCxnSpPr>
                <a:stCxn id="82" idx="0"/>
              </p:cNvCxnSpPr>
              <p:nvPr/>
            </p:nvCxnSpPr>
            <p:spPr>
              <a:xfrm flipH="1">
                <a:off x="458968" y="1074997"/>
                <a:ext cx="627766" cy="1397977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>
                <a:off x="458967" y="2457361"/>
                <a:ext cx="676598" cy="6848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ectangle 69"/>
              <p:cNvSpPr/>
              <p:nvPr/>
            </p:nvSpPr>
            <p:spPr>
              <a:xfrm>
                <a:off x="898320" y="2286983"/>
                <a:ext cx="193431" cy="2022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1" name="Arc 70"/>
              <p:cNvSpPr/>
              <p:nvPr/>
            </p:nvSpPr>
            <p:spPr>
              <a:xfrm rot="9025301">
                <a:off x="903413" y="1298501"/>
                <a:ext cx="183244" cy="340186"/>
              </a:xfrm>
              <a:prstGeom prst="arc">
                <a:avLst>
                  <a:gd name="adj1" fmla="val 16200000"/>
                  <a:gd name="adj2" fmla="val 5"/>
                </a:avLst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2" name="TextBox 71"/>
                  <p:cNvSpPr txBox="1"/>
                  <p:nvPr/>
                </p:nvSpPr>
                <p:spPr>
                  <a:xfrm>
                    <a:off x="667087" y="1653352"/>
                    <a:ext cx="550151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28</m:t>
                          </m:r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sz="1600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2" name="TextBox 7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7087" y="1653352"/>
                    <a:ext cx="550151" cy="338554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3" name="TextBox 72"/>
                  <p:cNvSpPr txBox="1"/>
                  <p:nvPr/>
                </p:nvSpPr>
                <p:spPr>
                  <a:xfrm>
                    <a:off x="724488" y="845303"/>
                    <a:ext cx="401712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3" name="TextBox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4488" y="845303"/>
                    <a:ext cx="401712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4" name="TextBox 73"/>
                  <p:cNvSpPr txBox="1"/>
                  <p:nvPr/>
                </p:nvSpPr>
                <p:spPr>
                  <a:xfrm>
                    <a:off x="877085" y="2533780"/>
                    <a:ext cx="412100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4" name="TextBox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77085" y="2533780"/>
                    <a:ext cx="412100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5" name="TextBox 74"/>
                  <p:cNvSpPr txBox="1"/>
                  <p:nvPr/>
                </p:nvSpPr>
                <p:spPr>
                  <a:xfrm>
                    <a:off x="3848884" y="2497998"/>
                    <a:ext cx="401585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5" name="TextBox 7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48884" y="2497998"/>
                    <a:ext cx="401585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6" name="TextBox 75"/>
                  <p:cNvSpPr txBox="1"/>
                  <p:nvPr/>
                </p:nvSpPr>
                <p:spPr>
                  <a:xfrm>
                    <a:off x="215308" y="2522257"/>
                    <a:ext cx="42062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76" name="TextBox 7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15308" y="2522257"/>
                    <a:ext cx="420628" cy="369332"/>
                  </a:xfrm>
                  <a:prstGeom prst="rect">
                    <a:avLst/>
                  </a:prstGeom>
                  <a:blipFill>
                    <a:blip r:embed="rId1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/>
                <p:cNvSpPr txBox="1"/>
                <p:nvPr/>
              </p:nvSpPr>
              <p:spPr>
                <a:xfrm>
                  <a:off x="27407" y="1862166"/>
                  <a:ext cx="86510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15 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𝑐𝑚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66" name="TextBox 6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407" y="1862166"/>
                  <a:ext cx="865109" cy="369332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37508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tree is a horizontal distance of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where you are standing.</a:t>
                </a:r>
              </a:p>
              <a:p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Using a clinometer you measure the angle of elevation from the ground to the top of the tree.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This angle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30</m:t>
                    </m:r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tall is the tree?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246769"/>
              </a:xfrm>
              <a:prstGeom prst="rect">
                <a:avLst/>
              </a:prstGeom>
              <a:blipFill>
                <a:blip r:embed="rId2"/>
                <a:stretch>
                  <a:fillRect l="-1333" t="-1355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 tree is a horizontal distance of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5 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away from where you are standing.</a:t>
                </a:r>
              </a:p>
              <a:p>
                <a:endParaRPr lang="en-US" sz="20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Using a clinometer you measure the angle of elevation from the ground to the top of the tree.</a:t>
                </a:r>
              </a:p>
              <a:p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This angle is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60</m:t>
                    </m:r>
                    <m:r>
                      <a:rPr lang="en-US" sz="20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US" sz="20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. How tall is the tree?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246769"/>
              </a:xfrm>
              <a:prstGeom prst="rect">
                <a:avLst/>
              </a:prstGeom>
              <a:blipFill>
                <a:blip r:embed="rId3"/>
                <a:stretch>
                  <a:fillRect l="-1333" t="-1355" b="-37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82586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8.66 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82586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9704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61665"/>
              </a:xfrm>
              <a:prstGeom prst="rect">
                <a:avLst/>
              </a:prstGeom>
              <a:blipFill>
                <a:blip r:embed="rId2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332202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332202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/>
          <p:cNvGrpSpPr/>
          <p:nvPr/>
        </p:nvGrpSpPr>
        <p:grpSpPr>
          <a:xfrm>
            <a:off x="586329" y="1074997"/>
            <a:ext cx="3366697" cy="1977355"/>
            <a:chOff x="528037" y="1580422"/>
            <a:chExt cx="3366697" cy="1977355"/>
          </a:xfrm>
        </p:grpSpPr>
        <p:grpSp>
          <p:nvGrpSpPr>
            <p:cNvPr id="13" name="Group 12"/>
            <p:cNvGrpSpPr/>
            <p:nvPr/>
          </p:nvGrpSpPr>
          <p:grpSpPr>
            <a:xfrm>
              <a:off x="528037" y="1580422"/>
              <a:ext cx="3366697" cy="1406769"/>
              <a:chOff x="203676" y="807665"/>
              <a:chExt cx="3366697" cy="1406769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17" name="Right Triangle 16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2364753" y="1840706"/>
                    <a:ext cx="46358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5" name="TextBox 1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463588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TextBox 15"/>
                  <p:cNvSpPr txBox="1"/>
                  <p:nvPr/>
                </p:nvSpPr>
                <p:spPr>
                  <a:xfrm>
                    <a:off x="203676" y="1299117"/>
                    <a:ext cx="381836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16" name="TextBox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3676" y="1299117"/>
                    <a:ext cx="381836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" name="Arc 2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/>
                <p:cNvSpPr txBox="1"/>
                <p:nvPr/>
              </p:nvSpPr>
              <p:spPr>
                <a:xfrm>
                  <a:off x="1859274" y="3155807"/>
                  <a:ext cx="661656" cy="4019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27</m:t>
                            </m:r>
                          </m:e>
                        </m:rad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59274" y="3155807"/>
                  <a:ext cx="661656" cy="401970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6" name="Group 35"/>
          <p:cNvGrpSpPr/>
          <p:nvPr/>
        </p:nvGrpSpPr>
        <p:grpSpPr>
          <a:xfrm>
            <a:off x="4592043" y="1121844"/>
            <a:ext cx="4068938" cy="1916686"/>
            <a:chOff x="-174204" y="1580422"/>
            <a:chExt cx="4068938" cy="1916686"/>
          </a:xfrm>
        </p:grpSpPr>
        <p:grpSp>
          <p:nvGrpSpPr>
            <p:cNvPr id="37" name="Group 36"/>
            <p:cNvGrpSpPr/>
            <p:nvPr/>
          </p:nvGrpSpPr>
          <p:grpSpPr>
            <a:xfrm>
              <a:off x="-174204" y="1580422"/>
              <a:ext cx="4068938" cy="1406769"/>
              <a:chOff x="-498565" y="807665"/>
              <a:chExt cx="4068938" cy="1406769"/>
            </a:xfrm>
          </p:grpSpPr>
          <p:grpSp>
            <p:nvGrpSpPr>
              <p:cNvPr id="40" name="Group 39"/>
              <p:cNvGrpSpPr/>
              <p:nvPr/>
            </p:nvGrpSpPr>
            <p:grpSpPr>
              <a:xfrm>
                <a:off x="695288" y="807665"/>
                <a:ext cx="2875085" cy="1406769"/>
                <a:chOff x="5723792" y="1881554"/>
                <a:chExt cx="2875085" cy="1406769"/>
              </a:xfrm>
            </p:grpSpPr>
            <p:sp>
              <p:nvSpPr>
                <p:cNvPr id="43" name="Right Triangle 42"/>
                <p:cNvSpPr/>
                <p:nvPr/>
              </p:nvSpPr>
              <p:spPr>
                <a:xfrm>
                  <a:off x="5732585" y="1881554"/>
                  <a:ext cx="2866292" cy="1397977"/>
                </a:xfrm>
                <a:prstGeom prst="rtTriangle">
                  <a:avLst/>
                </a:prstGeom>
                <a:noFill/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4" name="Rectangle 43"/>
                <p:cNvSpPr/>
                <p:nvPr/>
              </p:nvSpPr>
              <p:spPr>
                <a:xfrm>
                  <a:off x="5723792" y="3086100"/>
                  <a:ext cx="193431" cy="202223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/>
                  <p:cNvSpPr txBox="1"/>
                  <p:nvPr/>
                </p:nvSpPr>
                <p:spPr>
                  <a:xfrm>
                    <a:off x="2364753" y="1840706"/>
                    <a:ext cx="463588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1" name="TextBox 40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364753" y="1840706"/>
                    <a:ext cx="463588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-498565" y="1271869"/>
                    <a:ext cx="1193853" cy="40197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12−5</m:t>
                          </m:r>
                          <m:rad>
                            <m:radPr>
                              <m:degHide m:val="on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oMath>
                      </m:oMathPara>
                    </a14:m>
                    <a:endParaRPr lang="en-GB" dirty="0">
                      <a:latin typeface="Comic Sans MS" panose="030F0702030302020204" pitchFamily="66" charset="0"/>
                    </a:endParaRPr>
                  </a:p>
                </p:txBody>
              </p:sp>
            </mc:Choice>
            <mc:Fallback xmlns="">
              <p:sp>
                <p:nvSpPr>
                  <p:cNvPr id="42" name="TextBox 4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498565" y="1271869"/>
                    <a:ext cx="1193853" cy="40197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8" name="Arc 37"/>
            <p:cNvSpPr/>
            <p:nvPr/>
          </p:nvSpPr>
          <p:spPr>
            <a:xfrm rot="13443072">
              <a:off x="3293670" y="2602671"/>
              <a:ext cx="320618" cy="459442"/>
            </a:xfrm>
            <a:prstGeom prst="arc">
              <a:avLst>
                <a:gd name="adj1" fmla="val 16200000"/>
                <a:gd name="adj2" fmla="val 5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1980300" y="3095138"/>
                  <a:ext cx="1065613" cy="40197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  <m:rad>
                          <m:radPr>
                            <m:degHide m:val="on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−5</m:t>
                        </m:r>
                      </m:oMath>
                    </m:oMathPara>
                  </a14:m>
                  <a:endParaRPr lang="en-GB" dirty="0">
                    <a:latin typeface="Comic Sans MS" panose="030F0702030302020204" pitchFamily="66" charset="0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0300" y="3095138"/>
                  <a:ext cx="1065613" cy="40197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3422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5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30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30°</m:t>
                        </m:r>
                      </m:e>
                    </m:func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×8</m:t>
                    </m:r>
                    <m:func>
                      <m:func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30°</m:t>
                        </m:r>
                      </m:e>
                    </m:fun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60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60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e>
                    </m:func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</m:t>
                    </m:r>
                    <m:func>
                      <m:func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0°</m:t>
                        </m:r>
                      </m:e>
                    </m:func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is an integer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29266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501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of elevation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2"/>
                <a:stretch>
                  <a:fillRect l="-2000" t="-5882" r="-3333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angle of elevation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r="-3467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42465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39.3°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42465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037" y="1283733"/>
            <a:ext cx="4067893" cy="281798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544" y="1272645"/>
            <a:ext cx="4067893" cy="28179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560320" y="3856540"/>
                <a:ext cx="6949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12.5 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0320" y="3856540"/>
                <a:ext cx="694944" cy="27699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08304" y="2826604"/>
                <a:ext cx="6949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7 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304" y="2826604"/>
                <a:ext cx="694944" cy="2769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2438400" y="1918901"/>
                <a:ext cx="69494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1918901"/>
                <a:ext cx="694944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76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23.63° 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14" y="1288197"/>
            <a:ext cx="3140572" cy="3455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732" y="1288197"/>
            <a:ext cx="3140572" cy="3455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blipFill>
                <a:blip r:embed="rId7"/>
                <a:stretch>
                  <a:fillRect r="-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17.5 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blipFill>
                <a:blip r:embed="rId8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2502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82" b="-16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Work out the bearing of town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from town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203.63°</m:t>
                    </m:r>
                  </m:oMath>
                </a14:m>
                <a:r>
                  <a:rPr lang="en-US" sz="24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(2 dp)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743994"/>
                <a:ext cx="4572001" cy="461665"/>
              </a:xfrm>
              <a:prstGeom prst="rect">
                <a:avLst/>
              </a:prstGeom>
              <a:blipFill>
                <a:blip r:embed="rId5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714" y="1288197"/>
            <a:ext cx="3140572" cy="345579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732" y="1288197"/>
            <a:ext cx="3140572" cy="34557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40 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7816" y="3103603"/>
                <a:ext cx="507319" cy="276999"/>
              </a:xfrm>
              <a:prstGeom prst="rect">
                <a:avLst/>
              </a:prstGeom>
              <a:blipFill>
                <a:blip r:embed="rId7"/>
                <a:stretch>
                  <a:fillRect r="-132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17.5 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𝑘𝑚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78681" y="4341091"/>
                <a:ext cx="659719" cy="276999"/>
              </a:xfrm>
              <a:prstGeom prst="rect">
                <a:avLst/>
              </a:prstGeom>
              <a:blipFill>
                <a:blip r:embed="rId8"/>
                <a:stretch>
                  <a:fillRect r="-37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6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