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4.xml" ContentType="application/vnd.openxmlformats-officedocument.presentationml.slide+xml"/>
  <Override PartName="/ppt/slides/slide135.xml" ContentType="application/vnd.openxmlformats-officedocument.presentationml.slide+xml"/>
  <Override PartName="/ppt/slides/slide160.xml" ContentType="application/vnd.openxmlformats-officedocument.presentationml.slide+xml"/>
  <Override PartName="/ppt/slides/slide185.xml" ContentType="application/vnd.openxmlformats-officedocument.presentationml.slide+xml"/>
  <Override PartName="/ppt/slides/slide19.xml" ContentType="application/vnd.openxmlformats-officedocument.presentationml.slide+xml"/>
  <Override PartName="/ppt/slides/slide199.xml" ContentType="application/vnd.openxmlformats-officedocument.presentationml.slide+xml"/>
  <Override PartName="/ppt/slides/slide229.xml" ContentType="application/vnd.openxmlformats-officedocument.presentationml.slide+xml"/>
  <Override PartName="/ppt/slides/slide257.xml" ContentType="application/vnd.openxmlformats-officedocument.presentationml.slide+xml"/>
  <Override PartName="/ppt/slides/slide284.xml" ContentType="application/vnd.openxmlformats-officedocument.presentationml.slide+xml"/>
  <Override PartName="/ppt/slides/slide3.xml" ContentType="application/vnd.openxmlformats-officedocument.presentationml.slide+xml"/>
  <Override PartName="/ppt/slides/slide31.xml" ContentType="application/vnd.openxmlformats-officedocument.presentationml.slide+xml"/>
  <Override PartName="/ppt/slides/slide325.xml" ContentType="application/vnd.openxmlformats-officedocument.presentationml.slide+xml"/>
  <Override PartName="/ppt/slides/slide353.xml" ContentType="application/vnd.openxmlformats-officedocument.presentationml.slide+xml"/>
  <Override PartName="/ppt/slides/slide354.xml" ContentType="application/vnd.openxmlformats-officedocument.presentationml.slide+xml"/>
  <Override PartName="/ppt/slides/slide355.xml" ContentType="application/vnd.openxmlformats-officedocument.presentationml.slide+xml"/>
  <Override PartName="/ppt/slides/slide356.xml" ContentType="application/vnd.openxmlformats-officedocument.presentationml.slide+xml"/>
  <Override PartName="/ppt/slides/slide357.xml" ContentType="application/vnd.openxmlformats-officedocument.presentationml.slide+xml"/>
  <Override PartName="/ppt/slides/slide358.xml" ContentType="application/vnd.openxmlformats-officedocument.presentationml.slide+xml"/>
  <Override PartName="/ppt/slides/slide359.xml" ContentType="application/vnd.openxmlformats-officedocument.presentationml.slide+xml"/>
  <Override PartName="/ppt/slides/slide360.xml" ContentType="application/vnd.openxmlformats-officedocument.presentationml.slide+xml"/>
  <Override PartName="/ppt/slides/slide361.xml" ContentType="application/vnd.openxmlformats-officedocument.presentationml.slide+xml"/>
  <Override PartName="/ppt/slides/slide362.xml" ContentType="application/vnd.openxmlformats-officedocument.presentationml.slide+xml"/>
  <Override PartName="/ppt/slides/slide363.xml" ContentType="application/vnd.openxmlformats-officedocument.presentationml.slide+xml"/>
  <Override PartName="/ppt/slides/slide364.xml" ContentType="application/vnd.openxmlformats-officedocument.presentationml.slide+xml"/>
  <Override PartName="/ppt/slides/slide365.xml" ContentType="application/vnd.openxmlformats-officedocument.presentationml.slide+xml"/>
  <Override PartName="/ppt/slides/slide366.xml" ContentType="application/vnd.openxmlformats-officedocument.presentationml.slide+xml"/>
  <Override PartName="/ppt/slides/slide367.xml" ContentType="application/vnd.openxmlformats-officedocument.presentationml.slide+xml"/>
  <Override PartName="/ppt/slides/slide368.xml" ContentType="application/vnd.openxmlformats-officedocument.presentationml.slide+xml"/>
  <Override PartName="/ppt/slides/slide369.xml" ContentType="application/vnd.openxmlformats-officedocument.presentationml.slide+xml"/>
  <Override PartName="/ppt/slides/slide370.xml" ContentType="application/vnd.openxmlformats-officedocument.presentationml.slide+xml"/>
  <Override PartName="/ppt/slides/slide371.xml" ContentType="application/vnd.openxmlformats-officedocument.presentationml.slide+xml"/>
  <Override PartName="/ppt/slides/slide380.xml" ContentType="application/vnd.openxmlformats-officedocument.presentationml.slide+xml"/>
  <Override PartName="/ppt/slides/slide397.xml" ContentType="application/vnd.openxmlformats-officedocument.presentationml.slide+xml"/>
  <Override PartName="/ppt/slides/slide4.xml" ContentType="application/vnd.openxmlformats-officedocument.presentationml.slide+xml"/>
  <Override PartName="/ppt/slides/slide63.xml" ContentType="application/vnd.openxmlformats-officedocument.presentationml.slide+xml"/>
  <Override PartName="/ppt/slides/slide8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1"/>
  </p:notesMasterIdLst>
  <p:handoutMasterIdLst>
    <p:handoutMasterId r:id="rId442"/>
  </p:handoutMasterIdLst>
  <p:sldIdLst>
    <p:sldId id="1008" r:id="rId354"/>
    <p:sldId id="1052" r:id="rId355"/>
    <p:sldId id="1054" r:id="rId356"/>
    <p:sldId id="1053" r:id="rId357"/>
    <p:sldId id="1055" r:id="rId358"/>
    <p:sldId id="1056" r:id="rId359"/>
    <p:sldId id="1050" r:id="rId360"/>
    <p:sldId id="1051" r:id="rId361"/>
    <p:sldId id="1088" r:id="rId362"/>
    <p:sldId id="1076" r:id="rId363"/>
    <p:sldId id="1077" r:id="rId364"/>
    <p:sldId id="1079" r:id="rId365"/>
    <p:sldId id="1078" r:id="rId366"/>
    <p:sldId id="1084" r:id="rId367"/>
    <p:sldId id="1089" r:id="rId368"/>
    <p:sldId id="1090" r:id="rId369"/>
    <p:sldId id="1183" r:id="rId370"/>
    <p:sldId id="1184" r:id="rId37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54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953" autoAdjust="0"/>
  </p:normalViewPr>
  <p:slideViewPr>
    <p:cSldViewPr snapToGrid="0">
      <p:cViewPr varScale="1">
        <p:scale>
          <a:sx n="106" d="100"/>
          <a:sy n="106" d="100"/>
        </p:scale>
        <p:origin x="176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354" Type="http://schemas.openxmlformats.org/officeDocument/2006/relationships/slide" Target="slides/slide353.xml"/><Relationship Id="rId355" Type="http://schemas.openxmlformats.org/officeDocument/2006/relationships/slide" Target="slides/slide354.xml"/><Relationship Id="rId356" Type="http://schemas.openxmlformats.org/officeDocument/2006/relationships/slide" Target="slides/slide355.xml"/><Relationship Id="rId357" Type="http://schemas.openxmlformats.org/officeDocument/2006/relationships/slide" Target="slides/slide356.xml"/><Relationship Id="rId358" Type="http://schemas.openxmlformats.org/officeDocument/2006/relationships/slide" Target="slides/slide357.xml"/><Relationship Id="rId359" Type="http://schemas.openxmlformats.org/officeDocument/2006/relationships/slide" Target="slides/slide358.xml"/><Relationship Id="rId360" Type="http://schemas.openxmlformats.org/officeDocument/2006/relationships/slide" Target="slides/slide359.xml"/><Relationship Id="rId361" Type="http://schemas.openxmlformats.org/officeDocument/2006/relationships/slide" Target="slides/slide360.xml"/><Relationship Id="rId362" Type="http://schemas.openxmlformats.org/officeDocument/2006/relationships/slide" Target="slides/slide361.xml"/><Relationship Id="rId363" Type="http://schemas.openxmlformats.org/officeDocument/2006/relationships/slide" Target="slides/slide362.xml"/><Relationship Id="rId364" Type="http://schemas.openxmlformats.org/officeDocument/2006/relationships/slide" Target="slides/slide363.xml"/><Relationship Id="rId365" Type="http://schemas.openxmlformats.org/officeDocument/2006/relationships/slide" Target="slides/slide364.xml"/><Relationship Id="rId366" Type="http://schemas.openxmlformats.org/officeDocument/2006/relationships/slide" Target="slides/slide365.xml"/><Relationship Id="rId367" Type="http://schemas.openxmlformats.org/officeDocument/2006/relationships/slide" Target="slides/slide366.xml"/><Relationship Id="rId368" Type="http://schemas.openxmlformats.org/officeDocument/2006/relationships/slide" Target="slides/slide367.xml"/><Relationship Id="rId369" Type="http://schemas.openxmlformats.org/officeDocument/2006/relationships/slide" Target="slides/slide368.xml"/><Relationship Id="rId370" Type="http://schemas.openxmlformats.org/officeDocument/2006/relationships/slide" Target="slides/slide369.xml"/><Relationship Id="rId371" Type="http://schemas.openxmlformats.org/officeDocument/2006/relationships/slide" Target="slides/slide370.xml"/><Relationship Id="rId441" Type="http://schemas.openxmlformats.org/officeDocument/2006/relationships/notesMaster" Target="notesMasters/notesMaster1.xml"/><Relationship Id="rId442" Type="http://schemas.openxmlformats.org/officeDocument/2006/relationships/handoutMaster" Target="handoutMasters/handoutMaster1.xml"/><Relationship Id="rId443" Type="http://schemas.openxmlformats.org/officeDocument/2006/relationships/presProps" Target="presProps.xml"/><Relationship Id="rId444" Type="http://schemas.openxmlformats.org/officeDocument/2006/relationships/viewProps" Target="viewProps.xml"/><Relationship Id="rId445" Type="http://schemas.openxmlformats.org/officeDocument/2006/relationships/theme" Target="theme/theme1.xml"/><Relationship Id="rId446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093C5-A7AA-4F9C-9321-7804CC44E894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6AAA37-5910-444F-80B3-BCDA3469F9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1716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40DF-D931-48D1-9C66-5268A2E1CF8F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A9C40-88FE-47C9-956E-7B2CA5F2B1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359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7.xml"/></Relationships>
</file>

<file path=ppt/notesSlides/_rels/notesSlide1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8.xml"/></Relationships>
</file>

<file path=ppt/notesSlides/_rels/notesSlide1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9.xml"/></Relationships>
</file>

<file path=ppt/notesSlides/_rels/notesSlide1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0.xml"/></Relationship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367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4188988"/>
      </p:ext>
    </p:extLst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368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7794351"/>
      </p:ext>
    </p:extLst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369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870725"/>
      </p:ext>
    </p:extLst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370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5578933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199.xml"/><Relationship Id="rId4" Type="http://schemas.openxmlformats.org/officeDocument/2006/relationships/slide" Target="slide19.xml"/><Relationship Id="rId5" Type="http://schemas.openxmlformats.org/officeDocument/2006/relationships/slide" Target="slide229.xml"/><Relationship Id="rId6" Type="http://schemas.openxmlformats.org/officeDocument/2006/relationships/slide" Target="slide31.xml"/><Relationship Id="rId7" Type="http://schemas.openxmlformats.org/officeDocument/2006/relationships/slide" Target="slide257.xml"/><Relationship Id="rId8" Type="http://schemas.openxmlformats.org/officeDocument/2006/relationships/slide" Target="slide63.xml"/><Relationship Id="rId9" Type="http://schemas.openxmlformats.org/officeDocument/2006/relationships/slide" Target="slide284.xml"/><Relationship Id="rId10" Type="http://schemas.openxmlformats.org/officeDocument/2006/relationships/slide" Target="slide89.xml"/><Relationship Id="rId11" Type="http://schemas.openxmlformats.org/officeDocument/2006/relationships/slide" Target="slide325.xml"/><Relationship Id="rId12" Type="http://schemas.openxmlformats.org/officeDocument/2006/relationships/slide" Target="slide104.xml"/><Relationship Id="rId13" Type="http://schemas.openxmlformats.org/officeDocument/2006/relationships/slide" Target="slide353.xml"/><Relationship Id="rId14" Type="http://schemas.openxmlformats.org/officeDocument/2006/relationships/slide" Target="slide135.xml"/><Relationship Id="rId15" Type="http://schemas.openxmlformats.org/officeDocument/2006/relationships/slide" Target="slide371.xml"/><Relationship Id="rId16" Type="http://schemas.openxmlformats.org/officeDocument/2006/relationships/slide" Target="slide160.xml"/><Relationship Id="rId17" Type="http://schemas.openxmlformats.org/officeDocument/2006/relationships/slide" Target="slide380.xml"/><Relationship Id="rId18" Type="http://schemas.openxmlformats.org/officeDocument/2006/relationships/slide" Target="slide185.xml"/><Relationship Id="rId19" Type="http://schemas.openxmlformats.org/officeDocument/2006/relationships/slide" Target="slide39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890.png"/><Relationship Id="rId3" Type="http://schemas.openxmlformats.org/officeDocument/2006/relationships/image" Target="../media/image2900.png"/><Relationship Id="rId4" Type="http://schemas.openxmlformats.org/officeDocument/2006/relationships/image" Target="../media/image2911.png"/><Relationship Id="rId5" Type="http://schemas.openxmlformats.org/officeDocument/2006/relationships/image" Target="../media/image2920.png"/><Relationship Id="rId6" Type="http://schemas.openxmlformats.org/officeDocument/2006/relationships/image" Target="../media/image2930.png"/><Relationship Id="rId7" Type="http://schemas.openxmlformats.org/officeDocument/2006/relationships/image" Target="../media/image2940.png"/><Relationship Id="rId8" Type="http://schemas.openxmlformats.org/officeDocument/2006/relationships/image" Target="../media/image2950.png"/><Relationship Id="rId9" Type="http://schemas.openxmlformats.org/officeDocument/2006/relationships/image" Target="../media/image2960.png"/><Relationship Id="rId10" Type="http://schemas.openxmlformats.org/officeDocument/2006/relationships/image" Target="../media/image2970.png"/><Relationship Id="rId11" Type="http://schemas.openxmlformats.org/officeDocument/2006/relationships/image" Target="../media/image2980.png"/><Relationship Id="rId12" Type="http://schemas.openxmlformats.org/officeDocument/2006/relationships/image" Target="../media/image2990.png"/></Relationships>
</file>

<file path=ppt/slides/_rels/slide3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890.png"/><Relationship Id="rId3" Type="http://schemas.openxmlformats.org/officeDocument/2006/relationships/image" Target="../media/image2900.png"/><Relationship Id="rId4" Type="http://schemas.openxmlformats.org/officeDocument/2006/relationships/image" Target="../media/image3000.png"/><Relationship Id="rId5" Type="http://schemas.openxmlformats.org/officeDocument/2006/relationships/image" Target="../media/image3011.png"/><Relationship Id="rId6" Type="http://schemas.openxmlformats.org/officeDocument/2006/relationships/image" Target="../media/image3020.png"/><Relationship Id="rId7" Type="http://schemas.openxmlformats.org/officeDocument/2006/relationships/image" Target="../media/image3030.png"/><Relationship Id="rId8" Type="http://schemas.openxmlformats.org/officeDocument/2006/relationships/image" Target="../media/image3040.png"/><Relationship Id="rId9" Type="http://schemas.openxmlformats.org/officeDocument/2006/relationships/image" Target="../media/image3050.png"/><Relationship Id="rId10" Type="http://schemas.openxmlformats.org/officeDocument/2006/relationships/image" Target="../media/image3060.png"/><Relationship Id="rId11" Type="http://schemas.openxmlformats.org/officeDocument/2006/relationships/image" Target="../media/image3070.png"/><Relationship Id="rId12" Type="http://schemas.openxmlformats.org/officeDocument/2006/relationships/image" Target="../media/image3080.png"/></Relationships>
</file>

<file path=ppt/slides/_rels/slide3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090.png"/><Relationship Id="rId3" Type="http://schemas.openxmlformats.org/officeDocument/2006/relationships/image" Target="../media/image3102.png"/><Relationship Id="rId4" Type="http://schemas.openxmlformats.org/officeDocument/2006/relationships/image" Target="../media/image3111.png"/><Relationship Id="rId5" Type="http://schemas.openxmlformats.org/officeDocument/2006/relationships/image" Target="../media/image3120.png"/><Relationship Id="rId6" Type="http://schemas.openxmlformats.org/officeDocument/2006/relationships/image" Target="../media/image2930.png"/><Relationship Id="rId7" Type="http://schemas.openxmlformats.org/officeDocument/2006/relationships/image" Target="../media/image3130.png"/><Relationship Id="rId8" Type="http://schemas.openxmlformats.org/officeDocument/2006/relationships/image" Target="../media/image3140.png"/><Relationship Id="rId9" Type="http://schemas.openxmlformats.org/officeDocument/2006/relationships/image" Target="../media/image3150.png"/><Relationship Id="rId10" Type="http://schemas.openxmlformats.org/officeDocument/2006/relationships/image" Target="../media/image3160.png"/><Relationship Id="rId11" Type="http://schemas.openxmlformats.org/officeDocument/2006/relationships/image" Target="../media/image3170.png"/><Relationship Id="rId12" Type="http://schemas.openxmlformats.org/officeDocument/2006/relationships/image" Target="../media/image3180.png"/></Relationships>
</file>

<file path=ppt/slides/_rels/slide3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890.png"/><Relationship Id="rId3" Type="http://schemas.openxmlformats.org/officeDocument/2006/relationships/image" Target="../media/image2900.png"/><Relationship Id="rId4" Type="http://schemas.openxmlformats.org/officeDocument/2006/relationships/image" Target="../media/image3190.png"/><Relationship Id="rId5" Type="http://schemas.openxmlformats.org/officeDocument/2006/relationships/image" Target="../media/image2920.png"/><Relationship Id="rId6" Type="http://schemas.openxmlformats.org/officeDocument/2006/relationships/image" Target="../media/image2940.png"/><Relationship Id="rId7" Type="http://schemas.openxmlformats.org/officeDocument/2006/relationships/image" Target="../media/image2950.png"/><Relationship Id="rId8" Type="http://schemas.openxmlformats.org/officeDocument/2006/relationships/image" Target="../media/image3200.png"/><Relationship Id="rId9" Type="http://schemas.openxmlformats.org/officeDocument/2006/relationships/image" Target="../media/image3211.png"/><Relationship Id="rId10" Type="http://schemas.openxmlformats.org/officeDocument/2006/relationships/image" Target="../media/image3220.png"/><Relationship Id="rId11" Type="http://schemas.openxmlformats.org/officeDocument/2006/relationships/image" Target="../media/image3230.png"/><Relationship Id="rId12" Type="http://schemas.openxmlformats.org/officeDocument/2006/relationships/image" Target="../media/image3240.png"/></Relationships>
</file>

<file path=ppt/slides/_rels/slide3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250.png"/><Relationship Id="rId3" Type="http://schemas.openxmlformats.org/officeDocument/2006/relationships/image" Target="../media/image3260.png"/><Relationship Id="rId4" Type="http://schemas.openxmlformats.org/officeDocument/2006/relationships/image" Target="../media/image3270.png"/><Relationship Id="rId5" Type="http://schemas.openxmlformats.org/officeDocument/2006/relationships/image" Target="../media/image3280.png"/><Relationship Id="rId6" Type="http://schemas.openxmlformats.org/officeDocument/2006/relationships/image" Target="../media/image2940.png"/><Relationship Id="rId7" Type="http://schemas.openxmlformats.org/officeDocument/2006/relationships/image" Target="../media/image3290.png"/><Relationship Id="rId8" Type="http://schemas.openxmlformats.org/officeDocument/2006/relationships/image" Target="../media/image3200.png"/><Relationship Id="rId9" Type="http://schemas.openxmlformats.org/officeDocument/2006/relationships/image" Target="../media/image3300.png"/><Relationship Id="rId10" Type="http://schemas.openxmlformats.org/officeDocument/2006/relationships/image" Target="../media/image3220.png"/><Relationship Id="rId11" Type="http://schemas.openxmlformats.org/officeDocument/2006/relationships/image" Target="../media/image3311.png"/><Relationship Id="rId12" Type="http://schemas.openxmlformats.org/officeDocument/2006/relationships/image" Target="../media/image3240.png"/></Relationships>
</file>

<file path=ppt/slides/_rels/slide3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320.png"/><Relationship Id="rId3" Type="http://schemas.openxmlformats.org/officeDocument/2006/relationships/image" Target="../media/image3330.png"/><Relationship Id="rId4" Type="http://schemas.openxmlformats.org/officeDocument/2006/relationships/image" Target="../media/image3120.png"/><Relationship Id="rId5" Type="http://schemas.openxmlformats.org/officeDocument/2006/relationships/image" Target="../media/image2930.png"/><Relationship Id="rId6" Type="http://schemas.openxmlformats.org/officeDocument/2006/relationships/image" Target="../media/image3340.png"/><Relationship Id="rId7" Type="http://schemas.openxmlformats.org/officeDocument/2006/relationships/image" Target="../media/image3150.png"/><Relationship Id="rId8" Type="http://schemas.openxmlformats.org/officeDocument/2006/relationships/image" Target="../media/image3160.png"/></Relationships>
</file>

<file path=ppt/slides/_rels/slide3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320.png"/><Relationship Id="rId3" Type="http://schemas.openxmlformats.org/officeDocument/2006/relationships/image" Target="../media/image3330.png"/><Relationship Id="rId4" Type="http://schemas.openxmlformats.org/officeDocument/2006/relationships/image" Target="../media/image3120.png"/><Relationship Id="rId5" Type="http://schemas.openxmlformats.org/officeDocument/2006/relationships/image" Target="../media/image2930.png"/><Relationship Id="rId6" Type="http://schemas.openxmlformats.org/officeDocument/2006/relationships/image" Target="../media/image3130.png"/><Relationship Id="rId7" Type="http://schemas.openxmlformats.org/officeDocument/2006/relationships/image" Target="../media/image3340.png"/><Relationship Id="rId8" Type="http://schemas.openxmlformats.org/officeDocument/2006/relationships/image" Target="../media/image3150.png"/><Relationship Id="rId9" Type="http://schemas.openxmlformats.org/officeDocument/2006/relationships/image" Target="../media/image3160.png"/><Relationship Id="rId10" Type="http://schemas.openxmlformats.org/officeDocument/2006/relationships/image" Target="../media/image3170.png"/></Relationships>
</file>

<file path=ppt/slides/_rels/slide3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350.png"/><Relationship Id="rId3" Type="http://schemas.openxmlformats.org/officeDocument/2006/relationships/image" Target="../media/image3360.png"/><Relationship Id="rId4" Type="http://schemas.openxmlformats.org/officeDocument/2006/relationships/image" Target="../media/image3370.png"/><Relationship Id="rId5" Type="http://schemas.openxmlformats.org/officeDocument/2006/relationships/image" Target="../media/image3380.png"/><Relationship Id="rId6" Type="http://schemas.openxmlformats.org/officeDocument/2006/relationships/image" Target="../media/image3390.png"/><Relationship Id="rId7" Type="http://schemas.openxmlformats.org/officeDocument/2006/relationships/image" Target="../media/image3400.png"/><Relationship Id="rId8" Type="http://schemas.openxmlformats.org/officeDocument/2006/relationships/image" Target="../media/image3411.png"/><Relationship Id="rId9" Type="http://schemas.openxmlformats.org/officeDocument/2006/relationships/image" Target="../media/image3420.png"/><Relationship Id="rId10" Type="http://schemas.openxmlformats.org/officeDocument/2006/relationships/image" Target="../media/image3430.png"/></Relationships>
</file>

<file path=ppt/slides/_rels/slide3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440.png"/><Relationship Id="rId3" Type="http://schemas.openxmlformats.org/officeDocument/2006/relationships/image" Target="../media/image3450.png"/><Relationship Id="rId4" Type="http://schemas.openxmlformats.org/officeDocument/2006/relationships/image" Target="../media/image3460.png"/></Relationships>
</file>

<file path=ppt/slides/_rels/slide3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470.png"/><Relationship Id="rId3" Type="http://schemas.openxmlformats.org/officeDocument/2006/relationships/image" Target="../media/image3480.png"/><Relationship Id="rId4" Type="http://schemas.openxmlformats.org/officeDocument/2006/relationships/image" Target="../media/image3490.png"/><Relationship Id="rId5" Type="http://schemas.openxmlformats.org/officeDocument/2006/relationships/image" Target="../media/image3500.png"/><Relationship Id="rId6" Type="http://schemas.openxmlformats.org/officeDocument/2006/relationships/image" Target="../media/image3511.png"/><Relationship Id="rId7" Type="http://schemas.openxmlformats.org/officeDocument/2006/relationships/image" Target="../media/image3520.png"/><Relationship Id="rId8" Type="http://schemas.openxmlformats.org/officeDocument/2006/relationships/image" Target="../media/image3530.png"/><Relationship Id="rId9" Type="http://schemas.openxmlformats.org/officeDocument/2006/relationships/image" Target="../media/image835.png"/></Relationships>
</file>

<file path=ppt/slides/_rels/slide3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550.png"/><Relationship Id="rId3" Type="http://schemas.openxmlformats.org/officeDocument/2006/relationships/image" Target="../media/image3560.png"/><Relationship Id="rId4" Type="http://schemas.openxmlformats.org/officeDocument/2006/relationships/image" Target="../media/image3570.png"/><Relationship Id="rId5" Type="http://schemas.openxmlformats.org/officeDocument/2006/relationships/image" Target="../media/image3500.png"/><Relationship Id="rId6" Type="http://schemas.openxmlformats.org/officeDocument/2006/relationships/image" Target="../media/image3511.png"/><Relationship Id="rId7" Type="http://schemas.openxmlformats.org/officeDocument/2006/relationships/image" Target="../media/image3520.png"/><Relationship Id="rId8" Type="http://schemas.openxmlformats.org/officeDocument/2006/relationships/image" Target="../media/image3530.png"/><Relationship Id="rId9" Type="http://schemas.openxmlformats.org/officeDocument/2006/relationships/image" Target="../media/image836.png"/></Relationships>
</file>

<file path=ppt/slides/_rels/slide3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590.png"/><Relationship Id="rId3" Type="http://schemas.openxmlformats.org/officeDocument/2006/relationships/image" Target="../media/image3600.png"/><Relationship Id="rId4" Type="http://schemas.openxmlformats.org/officeDocument/2006/relationships/image" Target="../media/image3612.png"/><Relationship Id="rId5" Type="http://schemas.openxmlformats.org/officeDocument/2006/relationships/image" Target="../media/image837.png"/><Relationship Id="rId6" Type="http://schemas.openxmlformats.org/officeDocument/2006/relationships/image" Target="../media/image3630.png"/><Relationship Id="rId7" Type="http://schemas.openxmlformats.org/officeDocument/2006/relationships/image" Target="../media/image3640.png"/><Relationship Id="rId8" Type="http://schemas.openxmlformats.org/officeDocument/2006/relationships/image" Target="../media/image3650.png"/></Relationships>
</file>

<file path=ppt/slides/_rels/slide3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660.png"/><Relationship Id="rId3" Type="http://schemas.openxmlformats.org/officeDocument/2006/relationships/image" Target="../media/image845.png"/><Relationship Id="rId4" Type="http://schemas.openxmlformats.org/officeDocument/2006/relationships/image" Target="../media/image3680.png"/><Relationship Id="rId5" Type="http://schemas.openxmlformats.org/officeDocument/2006/relationships/image" Target="../media/image3690.png"/><Relationship Id="rId6" Type="http://schemas.openxmlformats.org/officeDocument/2006/relationships/image" Target="../media/image3700.png"/></Relationships>
</file>

<file path=ppt/slides/_rels/slide3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0.xml"/><Relationship Id="rId3" Type="http://schemas.openxmlformats.org/officeDocument/2006/relationships/image" Target="../media/image3712.png"/><Relationship Id="rId4" Type="http://schemas.openxmlformats.org/officeDocument/2006/relationships/image" Target="../media/image846.png"/><Relationship Id="rId5" Type="http://schemas.openxmlformats.org/officeDocument/2006/relationships/image" Target="../media/image3730.png"/><Relationship Id="rId6" Type="http://schemas.openxmlformats.org/officeDocument/2006/relationships/image" Target="../media/image3740.png"/></Relationships>
</file>

<file path=ppt/slides/_rels/slide3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1.xml"/><Relationship Id="rId3" Type="http://schemas.openxmlformats.org/officeDocument/2006/relationships/image" Target="../media/image3750.png"/><Relationship Id="rId4" Type="http://schemas.openxmlformats.org/officeDocument/2006/relationships/image" Target="../media/image847.png"/><Relationship Id="rId5" Type="http://schemas.openxmlformats.org/officeDocument/2006/relationships/image" Target="../media/image3770.png"/><Relationship Id="rId6" Type="http://schemas.openxmlformats.org/officeDocument/2006/relationships/image" Target="../media/image3780.png"/><Relationship Id="rId7" Type="http://schemas.openxmlformats.org/officeDocument/2006/relationships/image" Target="../media/image3790.png"/><Relationship Id="rId8" Type="http://schemas.openxmlformats.org/officeDocument/2006/relationships/image" Target="../media/image3800.png"/><Relationship Id="rId9" Type="http://schemas.openxmlformats.org/officeDocument/2006/relationships/image" Target="../media/image3812.png"/></Relationships>
</file>

<file path=ppt/slides/_rels/slide3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2.xml"/><Relationship Id="rId3" Type="http://schemas.openxmlformats.org/officeDocument/2006/relationships/image" Target="../media/image3821.png"/><Relationship Id="rId4" Type="http://schemas.openxmlformats.org/officeDocument/2006/relationships/image" Target="../media/image3831.png"/><Relationship Id="rId5" Type="http://schemas.openxmlformats.org/officeDocument/2006/relationships/image" Target="../media/image3841.png"/><Relationship Id="rId6" Type="http://schemas.openxmlformats.org/officeDocument/2006/relationships/image" Target="../media/image848.png"/></Relationships>
</file>

<file path=ppt/slides/_rels/slide3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3.xml"/><Relationship Id="rId3" Type="http://schemas.openxmlformats.org/officeDocument/2006/relationships/image" Target="../media/image3861.png"/><Relationship Id="rId4" Type="http://schemas.openxmlformats.org/officeDocument/2006/relationships/image" Target="../media/image849.png"/><Relationship Id="rId5" Type="http://schemas.openxmlformats.org/officeDocument/2006/relationships/image" Target="../media/image3881.png"/><Relationship Id="rId6" Type="http://schemas.openxmlformats.org/officeDocument/2006/relationships/image" Target="../media/image3890.png"/><Relationship Id="rId7" Type="http://schemas.openxmlformats.org/officeDocument/2006/relationships/image" Target="../media/image3901.png"/><Relationship Id="rId8" Type="http://schemas.openxmlformats.org/officeDocument/2006/relationships/image" Target="../media/image3913.png"/><Relationship Id="rId9" Type="http://schemas.openxmlformats.org/officeDocument/2006/relationships/image" Target="../media/image3921.png"/></Relationships>
</file>

<file path=ppt/slides/_rels/slide3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GEOMETRY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2006004"/>
              </p:ext>
            </p:extLst>
          </p:nvPr>
        </p:nvGraphicFramePr>
        <p:xfrm>
          <a:off x="0" y="806459"/>
          <a:ext cx="9144002" cy="3716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4572001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</a:tblGrid>
              <a:tr h="412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Angle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2" action="ppaction://hlinksldjump"/>
                        </a:rPr>
                        <a:t> facts (basic)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3" action="ppaction://hlinksldjump"/>
                        </a:rPr>
                        <a:t>Pythagoras Theorem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Angles in parallel lines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5" action="ppaction://hlinksldjump"/>
                        </a:rPr>
                        <a:t>Similarity and congruence</a:t>
                      </a:r>
                      <a:endParaRPr kumimoji="0" lang="en-GB" sz="16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6" action="ppaction://hlinksldjump"/>
                        </a:rPr>
                        <a:t>Angles in polygons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7" action="ppaction://hlinksldjump"/>
                        </a:rPr>
                        <a:t>Surface area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Area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9" action="ppaction://hlinksldjump"/>
                        </a:rPr>
                        <a:t>Transformations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Bearings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1" action="ppaction://hlinksldjump"/>
                        </a:rPr>
                        <a:t>Trigonometry – basic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Circle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2" action="ppaction://hlinksldjump"/>
                        </a:rPr>
                        <a:t> area/circumference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3" action="ppaction://hlinksldjump"/>
                        </a:rPr>
                        <a:t>Trigonometry – advanced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Circle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4" action="ppaction://hlinksldjump"/>
                        </a:rPr>
                        <a:t> theorems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5" action="ppaction://hlinksldjump"/>
                        </a:rPr>
                        <a:t>Trigonometry – 3D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16" action="ppaction://hlinksldjump"/>
                        </a:rPr>
                        <a:t>Constructions and loci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Vectors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18" action="ppaction://hlinksldjump"/>
                        </a:rPr>
                        <a:t>Perimeter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Volume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0621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Angle facts (basic)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4487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Angles in parallel lines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0112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Angles in polygons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25633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36549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Bearings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50461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Circle area/circumference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27028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Circle theorems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9858155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Constructions and loci</a:t>
            </a:r>
          </a:p>
          <a:p>
            <a:pPr algn="ctr"/>
            <a:r>
              <a:rPr lang="en-US" sz="3200" dirty="0">
                <a:latin typeface="Candara" panose="020E0502030303020204" pitchFamily="34" charset="0"/>
              </a:rPr>
              <a:t>No answers here, as requires careful checking of student work for accuracy / use of </a:t>
            </a:r>
            <a:r>
              <a:rPr lang="en-US" sz="3200" dirty="0" err="1">
                <a:latin typeface="Candara" panose="020E0502030303020204" pitchFamily="34" charset="0"/>
              </a:rPr>
              <a:t>visualiser</a:t>
            </a:r>
            <a:endParaRPr lang="en-US" sz="3200" dirty="0">
              <a:latin typeface="Candara" panose="020E0502030303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425067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Perimeter</a:t>
            </a:r>
          </a:p>
          <a:p>
            <a:pPr algn="ctr"/>
            <a:r>
              <a:rPr lang="en-US" sz="3200" dirty="0">
                <a:latin typeface="Candara" panose="020E0502030303020204" pitchFamily="34" charset="0"/>
              </a:rPr>
              <a:t>Note lots of perimeter questions in circle 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954018"/>
      </p:ext>
    </p:extLst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Pythagoras Theorem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9348332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Similarity and congruence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077878"/>
      </p:ext>
    </p:extLst>
  </p:cSld>
  <p:clrMapOvr>
    <a:masterClrMapping/>
  </p:clrMapOvr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Surface area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4880813"/>
      </p:ext>
    </p:extLst>
  </p:cSld>
  <p:clrMapOvr>
    <a:masterClrMapping/>
  </p:clrMapOvr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Transformations</a:t>
            </a:r>
          </a:p>
          <a:p>
            <a:pPr algn="ctr"/>
            <a:r>
              <a:rPr lang="en-US" sz="4000" dirty="0">
                <a:latin typeface="Candara" panose="020E0502030303020204" pitchFamily="34" charset="0"/>
              </a:rPr>
              <a:t>Images from mrcartermaths (using school subscription)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569529"/>
      </p:ext>
    </p:extLst>
  </p:cSld>
  <p:clrMapOvr>
    <a:masterClrMapping/>
  </p:clrMapOvr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Trigonometry (basic)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298971"/>
      </p:ext>
    </p:extLst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Trigonometry (advanced) – sine/cosine rules and area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942709"/>
      </p:ext>
    </p:extLst>
  </p:cSld>
  <p:clrMapOvr>
    <a:masterClrMapping/>
  </p:clrMapOvr>
</p:sld>
</file>

<file path=ppt/slides/slide3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the value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2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the value of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269676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=6.74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2696769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512766" y="987884"/>
            <a:ext cx="2888802" cy="1543813"/>
            <a:chOff x="512766" y="987884"/>
            <a:chExt cx="2888802" cy="1543813"/>
          </a:xfrm>
        </p:grpSpPr>
        <p:grpSp>
          <p:nvGrpSpPr>
            <p:cNvPr id="42" name="Group 41"/>
            <p:cNvGrpSpPr/>
            <p:nvPr/>
          </p:nvGrpSpPr>
          <p:grpSpPr>
            <a:xfrm>
              <a:off x="890016" y="987884"/>
              <a:ext cx="2511552" cy="1543813"/>
              <a:chOff x="890016" y="987884"/>
              <a:chExt cx="2511552" cy="1543813"/>
            </a:xfrm>
          </p:grpSpPr>
          <p:cxnSp>
            <p:nvCxnSpPr>
              <p:cNvPr id="7" name="Straight Connector 6"/>
              <p:cNvCxnSpPr/>
              <p:nvPr/>
            </p:nvCxnSpPr>
            <p:spPr>
              <a:xfrm flipV="1">
                <a:off x="890016" y="987884"/>
                <a:ext cx="781367" cy="1365173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>
              <a:xfrm flipV="1">
                <a:off x="890016" y="2353056"/>
                <a:ext cx="2511552" cy="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>
                <a:off x="1671383" y="994581"/>
                <a:ext cx="1730185" cy="1358475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Arc 36"/>
              <p:cNvSpPr/>
              <p:nvPr/>
            </p:nvSpPr>
            <p:spPr>
              <a:xfrm rot="15960239">
                <a:off x="2972705" y="2197073"/>
                <a:ext cx="357282" cy="311965"/>
              </a:xfrm>
              <a:prstGeom prst="arc">
                <a:avLst>
                  <a:gd name="adj1" fmla="val 16200000"/>
                  <a:gd name="adj2" fmla="val 5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0" name="TextBox 39"/>
                  <p:cNvSpPr txBox="1"/>
                  <p:nvPr/>
                </p:nvSpPr>
                <p:spPr>
                  <a:xfrm>
                    <a:off x="2452750" y="1257266"/>
                    <a:ext cx="73686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40" name="TextBox 3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52750" y="1257266"/>
                    <a:ext cx="736868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TextBox 40"/>
                  <p:cNvSpPr txBox="1"/>
                  <p:nvPr/>
                </p:nvSpPr>
                <p:spPr>
                  <a:xfrm>
                    <a:off x="2461566" y="1994119"/>
                    <a:ext cx="59663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30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41" name="TextBox 4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61566" y="1994119"/>
                    <a:ext cx="596638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512766" y="1321871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5 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2766" y="1321871"/>
                  <a:ext cx="736868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Arc 27"/>
            <p:cNvSpPr/>
            <p:nvPr/>
          </p:nvSpPr>
          <p:spPr>
            <a:xfrm rot="1306819">
              <a:off x="784347" y="2149359"/>
              <a:ext cx="357282" cy="311965"/>
            </a:xfrm>
            <a:prstGeom prst="arc">
              <a:avLst>
                <a:gd name="adj1" fmla="val 16200000"/>
                <a:gd name="adj2" fmla="val 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1035143" y="1961056"/>
                  <a:ext cx="59663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70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5143" y="1961056"/>
                  <a:ext cx="596637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4" name="Group 33"/>
          <p:cNvGrpSpPr/>
          <p:nvPr/>
        </p:nvGrpSpPr>
        <p:grpSpPr>
          <a:xfrm>
            <a:off x="5453200" y="998320"/>
            <a:ext cx="2841099" cy="1543813"/>
            <a:chOff x="560469" y="987884"/>
            <a:chExt cx="2841099" cy="1543813"/>
          </a:xfrm>
        </p:grpSpPr>
        <p:grpSp>
          <p:nvGrpSpPr>
            <p:cNvPr id="38" name="Group 37"/>
            <p:cNvGrpSpPr/>
            <p:nvPr/>
          </p:nvGrpSpPr>
          <p:grpSpPr>
            <a:xfrm>
              <a:off x="890016" y="987884"/>
              <a:ext cx="2511552" cy="1543813"/>
              <a:chOff x="890016" y="987884"/>
              <a:chExt cx="2511552" cy="1543813"/>
            </a:xfrm>
          </p:grpSpPr>
          <p:cxnSp>
            <p:nvCxnSpPr>
              <p:cNvPr id="54" name="Straight Connector 53"/>
              <p:cNvCxnSpPr/>
              <p:nvPr/>
            </p:nvCxnSpPr>
            <p:spPr>
              <a:xfrm flipV="1">
                <a:off x="890016" y="987884"/>
                <a:ext cx="781367" cy="1365173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/>
            </p:nvCxnSpPr>
            <p:spPr>
              <a:xfrm flipV="1">
                <a:off x="890016" y="2353056"/>
                <a:ext cx="2511552" cy="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/>
              <p:nvPr/>
            </p:nvCxnSpPr>
            <p:spPr>
              <a:xfrm>
                <a:off x="1671383" y="994581"/>
                <a:ext cx="1730185" cy="1358475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" name="Arc 56"/>
              <p:cNvSpPr/>
              <p:nvPr/>
            </p:nvSpPr>
            <p:spPr>
              <a:xfrm rot="15960239">
                <a:off x="2972705" y="2197073"/>
                <a:ext cx="357282" cy="311965"/>
              </a:xfrm>
              <a:prstGeom prst="arc">
                <a:avLst>
                  <a:gd name="adj1" fmla="val 16200000"/>
                  <a:gd name="adj2" fmla="val 5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8" name="TextBox 57"/>
                  <p:cNvSpPr txBox="1"/>
                  <p:nvPr/>
                </p:nvSpPr>
                <p:spPr>
                  <a:xfrm>
                    <a:off x="2452750" y="1257266"/>
                    <a:ext cx="73686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58" name="TextBox 5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52750" y="1257266"/>
                    <a:ext cx="736868" cy="36933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9" name="TextBox 58"/>
                  <p:cNvSpPr txBox="1"/>
                  <p:nvPr/>
                </p:nvSpPr>
                <p:spPr>
                  <a:xfrm>
                    <a:off x="2461566" y="1994119"/>
                    <a:ext cx="59663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40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59" name="TextBox 5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61566" y="1994119"/>
                    <a:ext cx="596638" cy="369332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Box 50"/>
                <p:cNvSpPr txBox="1"/>
                <p:nvPr/>
              </p:nvSpPr>
              <p:spPr>
                <a:xfrm>
                  <a:off x="560469" y="1312925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5 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51" name="TextBox 5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0469" y="1312925"/>
                  <a:ext cx="736868" cy="369332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2" name="Arc 51"/>
            <p:cNvSpPr/>
            <p:nvPr/>
          </p:nvSpPr>
          <p:spPr>
            <a:xfrm rot="1306819">
              <a:off x="784347" y="2149359"/>
              <a:ext cx="357282" cy="311965"/>
            </a:xfrm>
            <a:prstGeom prst="arc">
              <a:avLst>
                <a:gd name="adj1" fmla="val 16200000"/>
                <a:gd name="adj2" fmla="val 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Box 52"/>
                <p:cNvSpPr txBox="1"/>
                <p:nvPr/>
              </p:nvSpPr>
              <p:spPr>
                <a:xfrm>
                  <a:off x="1035143" y="1961056"/>
                  <a:ext cx="59663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60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53" name="TextBox 5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5143" y="1961056"/>
                  <a:ext cx="596637" cy="369332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925832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the value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2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the value of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269676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=7.66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2696769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64854" y="1046192"/>
            <a:ext cx="3336714" cy="1485505"/>
            <a:chOff x="64854" y="1046192"/>
            <a:chExt cx="3336714" cy="1485505"/>
          </a:xfrm>
        </p:grpSpPr>
        <p:grpSp>
          <p:nvGrpSpPr>
            <p:cNvPr id="42" name="Group 41"/>
            <p:cNvGrpSpPr/>
            <p:nvPr/>
          </p:nvGrpSpPr>
          <p:grpSpPr>
            <a:xfrm>
              <a:off x="496824" y="1046192"/>
              <a:ext cx="2904744" cy="1485505"/>
              <a:chOff x="496824" y="1046192"/>
              <a:chExt cx="2904744" cy="1485505"/>
            </a:xfrm>
          </p:grpSpPr>
          <p:cxnSp>
            <p:nvCxnSpPr>
              <p:cNvPr id="7" name="Straight Connector 6"/>
              <p:cNvCxnSpPr/>
              <p:nvPr/>
            </p:nvCxnSpPr>
            <p:spPr>
              <a:xfrm flipH="1" flipV="1">
                <a:off x="496824" y="1052018"/>
                <a:ext cx="393192" cy="130104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>
              <a:xfrm flipV="1">
                <a:off x="890016" y="2353056"/>
                <a:ext cx="2511552" cy="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>
                <a:off x="508685" y="1046192"/>
                <a:ext cx="2892883" cy="130686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Arc 36"/>
              <p:cNvSpPr/>
              <p:nvPr/>
            </p:nvSpPr>
            <p:spPr>
              <a:xfrm rot="15960239">
                <a:off x="2876460" y="2197073"/>
                <a:ext cx="357282" cy="311965"/>
              </a:xfrm>
              <a:prstGeom prst="arc">
                <a:avLst>
                  <a:gd name="adj1" fmla="val 16200000"/>
                  <a:gd name="adj2" fmla="val 5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0" name="TextBox 39"/>
                  <p:cNvSpPr txBox="1"/>
                  <p:nvPr/>
                </p:nvSpPr>
                <p:spPr>
                  <a:xfrm>
                    <a:off x="1952154" y="1260653"/>
                    <a:ext cx="73686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40" name="TextBox 3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952154" y="1260653"/>
                    <a:ext cx="736868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TextBox 40"/>
                  <p:cNvSpPr txBox="1"/>
                  <p:nvPr/>
                </p:nvSpPr>
                <p:spPr>
                  <a:xfrm>
                    <a:off x="2352314" y="2039767"/>
                    <a:ext cx="59663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30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41" name="TextBox 4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52314" y="2039767"/>
                    <a:ext cx="596638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64854" y="1624787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5 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854" y="1624787"/>
                  <a:ext cx="736868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Arc 27"/>
            <p:cNvSpPr/>
            <p:nvPr/>
          </p:nvSpPr>
          <p:spPr>
            <a:xfrm rot="352919">
              <a:off x="600595" y="2167499"/>
              <a:ext cx="446167" cy="311965"/>
            </a:xfrm>
            <a:prstGeom prst="arc">
              <a:avLst>
                <a:gd name="adj1" fmla="val 16200000"/>
                <a:gd name="adj2" fmla="val 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926908" y="1913688"/>
                  <a:ext cx="72487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110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6908" y="1913688"/>
                  <a:ext cx="724878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3" name="Group 32"/>
          <p:cNvGrpSpPr/>
          <p:nvPr/>
        </p:nvGrpSpPr>
        <p:grpSpPr>
          <a:xfrm>
            <a:off x="5187135" y="1066700"/>
            <a:ext cx="3336714" cy="1485505"/>
            <a:chOff x="64854" y="1046192"/>
            <a:chExt cx="3336714" cy="1485505"/>
          </a:xfrm>
        </p:grpSpPr>
        <p:grpSp>
          <p:nvGrpSpPr>
            <p:cNvPr id="39" name="Group 38"/>
            <p:cNvGrpSpPr/>
            <p:nvPr/>
          </p:nvGrpSpPr>
          <p:grpSpPr>
            <a:xfrm>
              <a:off x="496824" y="1046192"/>
              <a:ext cx="2904744" cy="1485505"/>
              <a:chOff x="496824" y="1046192"/>
              <a:chExt cx="2904744" cy="1485505"/>
            </a:xfrm>
          </p:grpSpPr>
          <p:cxnSp>
            <p:nvCxnSpPr>
              <p:cNvPr id="46" name="Straight Connector 45"/>
              <p:cNvCxnSpPr/>
              <p:nvPr/>
            </p:nvCxnSpPr>
            <p:spPr>
              <a:xfrm flipH="1" flipV="1">
                <a:off x="496824" y="1052018"/>
                <a:ext cx="393192" cy="130104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>
              <a:xfrm flipV="1">
                <a:off x="890016" y="2353056"/>
                <a:ext cx="2511552" cy="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>
                <a:off x="508685" y="1046192"/>
                <a:ext cx="2892883" cy="130686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Arc 48"/>
              <p:cNvSpPr/>
              <p:nvPr/>
            </p:nvSpPr>
            <p:spPr>
              <a:xfrm rot="15960239">
                <a:off x="2876460" y="2197073"/>
                <a:ext cx="357282" cy="311965"/>
              </a:xfrm>
              <a:prstGeom prst="arc">
                <a:avLst>
                  <a:gd name="adj1" fmla="val 16200000"/>
                  <a:gd name="adj2" fmla="val 5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0" name="TextBox 49"/>
                  <p:cNvSpPr txBox="1"/>
                  <p:nvPr/>
                </p:nvSpPr>
                <p:spPr>
                  <a:xfrm>
                    <a:off x="1952154" y="1260653"/>
                    <a:ext cx="73686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50" name="TextBox 4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952154" y="1260653"/>
                    <a:ext cx="736868" cy="36933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0" name="TextBox 59"/>
                  <p:cNvSpPr txBox="1"/>
                  <p:nvPr/>
                </p:nvSpPr>
                <p:spPr>
                  <a:xfrm>
                    <a:off x="2352314" y="2039767"/>
                    <a:ext cx="59663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40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60" name="TextBox 5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52314" y="2039767"/>
                    <a:ext cx="596638" cy="369332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/>
                <p:cNvSpPr txBox="1"/>
                <p:nvPr/>
              </p:nvSpPr>
              <p:spPr>
                <a:xfrm>
                  <a:off x="64854" y="1624787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5 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854" y="1624787"/>
                  <a:ext cx="736868" cy="369332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4" name="Arc 43"/>
            <p:cNvSpPr/>
            <p:nvPr/>
          </p:nvSpPr>
          <p:spPr>
            <a:xfrm rot="352919">
              <a:off x="600595" y="2167499"/>
              <a:ext cx="446167" cy="311965"/>
            </a:xfrm>
            <a:prstGeom prst="arc">
              <a:avLst>
                <a:gd name="adj1" fmla="val 16200000"/>
                <a:gd name="adj2" fmla="val 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/>
                <p:cNvSpPr txBox="1"/>
                <p:nvPr/>
              </p:nvSpPr>
              <p:spPr>
                <a:xfrm>
                  <a:off x="926908" y="1913688"/>
                  <a:ext cx="72487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100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5" name="Text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6908" y="1913688"/>
                  <a:ext cx="724878" cy="369332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090821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the possible values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2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the possible values of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2688726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=77.61°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102.39°</m:t>
                    </m:r>
                  </m:oMath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2688726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2" name="Group 41"/>
          <p:cNvGrpSpPr/>
          <p:nvPr/>
        </p:nvGrpSpPr>
        <p:grpSpPr>
          <a:xfrm>
            <a:off x="890016" y="987884"/>
            <a:ext cx="2511552" cy="1543813"/>
            <a:chOff x="890016" y="987884"/>
            <a:chExt cx="2511552" cy="1543813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890016" y="987884"/>
              <a:ext cx="781367" cy="136517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V="1">
              <a:off x="890016" y="2353056"/>
              <a:ext cx="2511552" cy="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1671383" y="994581"/>
              <a:ext cx="1730185" cy="135847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Arc 36"/>
            <p:cNvSpPr/>
            <p:nvPr/>
          </p:nvSpPr>
          <p:spPr>
            <a:xfrm rot="15960239">
              <a:off x="2972705" y="2197073"/>
              <a:ext cx="357282" cy="311965"/>
            </a:xfrm>
            <a:prstGeom prst="arc">
              <a:avLst>
                <a:gd name="adj1" fmla="val 16200000"/>
                <a:gd name="adj2" fmla="val 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2452750" y="1257266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8 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52750" y="1257266"/>
                  <a:ext cx="736868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2461566" y="1994119"/>
                  <a:ext cx="59663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30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1566" y="1994119"/>
                  <a:ext cx="596637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305376" y="1257266"/>
                <a:ext cx="10414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4.44 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376" y="1257266"/>
                <a:ext cx="1041439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Arc 27"/>
          <p:cNvSpPr/>
          <p:nvPr/>
        </p:nvSpPr>
        <p:spPr>
          <a:xfrm rot="1306819">
            <a:off x="784347" y="2149359"/>
            <a:ext cx="357282" cy="311965"/>
          </a:xfrm>
          <a:prstGeom prst="arc">
            <a:avLst>
              <a:gd name="adj1" fmla="val 16200000"/>
              <a:gd name="adj2" fmla="val 5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1035143" y="1961056"/>
                <a:ext cx="4635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143" y="1961056"/>
                <a:ext cx="463588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4927291" y="1047365"/>
            <a:ext cx="3326694" cy="1543813"/>
            <a:chOff x="4927291" y="1047365"/>
            <a:chExt cx="3326694" cy="1543813"/>
          </a:xfrm>
        </p:grpSpPr>
        <p:grpSp>
          <p:nvGrpSpPr>
            <p:cNvPr id="2" name="Group 1"/>
            <p:cNvGrpSpPr/>
            <p:nvPr/>
          </p:nvGrpSpPr>
          <p:grpSpPr>
            <a:xfrm>
              <a:off x="4927291" y="1047365"/>
              <a:ext cx="3326694" cy="1543813"/>
              <a:chOff x="4927291" y="1047365"/>
              <a:chExt cx="3326694" cy="1543813"/>
            </a:xfrm>
          </p:grpSpPr>
          <p:grpSp>
            <p:nvGrpSpPr>
              <p:cNvPr id="43" name="Group 42"/>
              <p:cNvGrpSpPr/>
              <p:nvPr/>
            </p:nvGrpSpPr>
            <p:grpSpPr>
              <a:xfrm>
                <a:off x="5742433" y="1047365"/>
                <a:ext cx="2511552" cy="1543813"/>
                <a:chOff x="890016" y="987884"/>
                <a:chExt cx="2511552" cy="1543813"/>
              </a:xfrm>
            </p:grpSpPr>
            <p:cxnSp>
              <p:nvCxnSpPr>
                <p:cNvPr id="44" name="Straight Connector 43"/>
                <p:cNvCxnSpPr/>
                <p:nvPr/>
              </p:nvCxnSpPr>
              <p:spPr>
                <a:xfrm flipV="1">
                  <a:off x="890016" y="987884"/>
                  <a:ext cx="781367" cy="1365173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Straight Connector 44"/>
                <p:cNvCxnSpPr/>
                <p:nvPr/>
              </p:nvCxnSpPr>
              <p:spPr>
                <a:xfrm flipV="1">
                  <a:off x="890016" y="2353056"/>
                  <a:ext cx="2511552" cy="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45"/>
                <p:cNvCxnSpPr/>
                <p:nvPr/>
              </p:nvCxnSpPr>
              <p:spPr>
                <a:xfrm>
                  <a:off x="1671383" y="994581"/>
                  <a:ext cx="1730185" cy="1358475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7" name="Arc 46"/>
                <p:cNvSpPr/>
                <p:nvPr/>
              </p:nvSpPr>
              <p:spPr>
                <a:xfrm rot="15960239">
                  <a:off x="2972705" y="2197073"/>
                  <a:ext cx="357282" cy="311965"/>
                </a:xfrm>
                <a:prstGeom prst="arc">
                  <a:avLst>
                    <a:gd name="adj1" fmla="val 16200000"/>
                    <a:gd name="adj2" fmla="val 5"/>
                  </a:avLst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9" name="TextBox 48"/>
                    <p:cNvSpPr txBox="1"/>
                    <p:nvPr/>
                  </p:nvSpPr>
                  <p:spPr>
                    <a:xfrm>
                      <a:off x="2452750" y="1257266"/>
                      <a:ext cx="865109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16 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𝑐𝑚</m:t>
                            </m:r>
                          </m:oMath>
                        </m:oMathPara>
                      </a14:m>
                      <a:endParaRPr lang="en-GB" dirty="0">
                        <a:latin typeface="Comic Sans MS" panose="030F0702030302020204" pitchFamily="66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49" name="TextBox 48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452750" y="1257266"/>
                      <a:ext cx="865109" cy="369332"/>
                    </a:xfrm>
                    <a:prstGeom prst="rect">
                      <a:avLst/>
                    </a:prstGeom>
                    <a:blipFill>
                      <a:blip r:embed="rId9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0" name="TextBox 49"/>
                    <p:cNvSpPr txBox="1"/>
                    <p:nvPr/>
                  </p:nvSpPr>
                  <p:spPr>
                    <a:xfrm>
                      <a:off x="2461566" y="1994119"/>
                      <a:ext cx="596637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40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°</m:t>
                            </m:r>
                          </m:oMath>
                        </m:oMathPara>
                      </a14:m>
                      <a:endParaRPr lang="en-GB" dirty="0">
                        <a:latin typeface="Comic Sans MS" panose="030F0702030302020204" pitchFamily="66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50" name="TextBox 49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461566" y="1994119"/>
                      <a:ext cx="596637" cy="369332"/>
                    </a:xfrm>
                    <a:prstGeom prst="rect">
                      <a:avLst/>
                    </a:prstGeom>
                    <a:blipFill>
                      <a:blip r:embed="rId10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" name="TextBox 25"/>
                  <p:cNvSpPr txBox="1"/>
                  <p:nvPr/>
                </p:nvSpPr>
                <p:spPr>
                  <a:xfrm>
                    <a:off x="4927291" y="1337879"/>
                    <a:ext cx="1169679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10.53 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26" name="TextBox 2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927291" y="1337879"/>
                    <a:ext cx="1169679" cy="369332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31" name="Arc 30"/>
            <p:cNvSpPr/>
            <p:nvPr/>
          </p:nvSpPr>
          <p:spPr>
            <a:xfrm rot="1306819">
              <a:off x="5639536" y="2193507"/>
              <a:ext cx="357282" cy="311965"/>
            </a:xfrm>
            <a:prstGeom prst="arc">
              <a:avLst>
                <a:gd name="adj1" fmla="val 16200000"/>
                <a:gd name="adj2" fmla="val 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5900924" y="2029571"/>
                  <a:ext cx="46358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00924" y="2029571"/>
                  <a:ext cx="463588" cy="369332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195312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the value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2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the value of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281837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=14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2818372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/>
          <p:cNvGrpSpPr/>
          <p:nvPr/>
        </p:nvGrpSpPr>
        <p:grpSpPr>
          <a:xfrm>
            <a:off x="512766" y="987884"/>
            <a:ext cx="2888802" cy="1818528"/>
            <a:chOff x="512766" y="987884"/>
            <a:chExt cx="2888802" cy="1818528"/>
          </a:xfrm>
        </p:grpSpPr>
        <p:grpSp>
          <p:nvGrpSpPr>
            <p:cNvPr id="3" name="Group 2"/>
            <p:cNvGrpSpPr/>
            <p:nvPr/>
          </p:nvGrpSpPr>
          <p:grpSpPr>
            <a:xfrm>
              <a:off x="512766" y="987884"/>
              <a:ext cx="2888802" cy="1473440"/>
              <a:chOff x="512766" y="987884"/>
              <a:chExt cx="2888802" cy="1473440"/>
            </a:xfrm>
          </p:grpSpPr>
          <p:grpSp>
            <p:nvGrpSpPr>
              <p:cNvPr id="42" name="Group 41"/>
              <p:cNvGrpSpPr/>
              <p:nvPr/>
            </p:nvGrpSpPr>
            <p:grpSpPr>
              <a:xfrm>
                <a:off x="890016" y="987884"/>
                <a:ext cx="2511552" cy="1365174"/>
                <a:chOff x="890016" y="987884"/>
                <a:chExt cx="2511552" cy="1365174"/>
              </a:xfrm>
            </p:grpSpPr>
            <p:cxnSp>
              <p:nvCxnSpPr>
                <p:cNvPr id="7" name="Straight Connector 6"/>
                <p:cNvCxnSpPr/>
                <p:nvPr/>
              </p:nvCxnSpPr>
              <p:spPr>
                <a:xfrm flipV="1">
                  <a:off x="890016" y="987884"/>
                  <a:ext cx="781367" cy="1365173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/>
                <p:cNvCxnSpPr/>
                <p:nvPr/>
              </p:nvCxnSpPr>
              <p:spPr>
                <a:xfrm flipV="1">
                  <a:off x="890016" y="2353056"/>
                  <a:ext cx="2511552" cy="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35"/>
                <p:cNvCxnSpPr/>
                <p:nvPr/>
              </p:nvCxnSpPr>
              <p:spPr>
                <a:xfrm>
                  <a:off x="1671383" y="994581"/>
                  <a:ext cx="1730185" cy="1358475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0" name="TextBox 39"/>
                    <p:cNvSpPr txBox="1"/>
                    <p:nvPr/>
                  </p:nvSpPr>
                  <p:spPr>
                    <a:xfrm>
                      <a:off x="2452750" y="1257266"/>
                      <a:ext cx="736868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𝑐𝑚</m:t>
                            </m:r>
                          </m:oMath>
                        </m:oMathPara>
                      </a14:m>
                      <a:endParaRPr lang="en-GB" dirty="0">
                        <a:latin typeface="Comic Sans MS" panose="030F0702030302020204" pitchFamily="66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40" name="TextBox 39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452750" y="1257266"/>
                      <a:ext cx="736868" cy="369332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5" name="TextBox 24"/>
                  <p:cNvSpPr txBox="1"/>
                  <p:nvPr/>
                </p:nvSpPr>
                <p:spPr>
                  <a:xfrm>
                    <a:off x="512766" y="1321871"/>
                    <a:ext cx="73686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5 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25" name="TextBox 2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2766" y="1321871"/>
                    <a:ext cx="736868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8" name="Arc 27"/>
              <p:cNvSpPr/>
              <p:nvPr/>
            </p:nvSpPr>
            <p:spPr>
              <a:xfrm rot="1306819">
                <a:off x="784347" y="2149359"/>
                <a:ext cx="357282" cy="311965"/>
              </a:xfrm>
              <a:prstGeom prst="arc">
                <a:avLst>
                  <a:gd name="adj1" fmla="val 16200000"/>
                  <a:gd name="adj2" fmla="val 5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0" name="TextBox 29"/>
                  <p:cNvSpPr txBox="1"/>
                  <p:nvPr/>
                </p:nvSpPr>
                <p:spPr>
                  <a:xfrm>
                    <a:off x="1035143" y="1961056"/>
                    <a:ext cx="596637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70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30" name="TextBox 2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35143" y="1961056"/>
                    <a:ext cx="596637" cy="36933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/>
                <p:cNvSpPr txBox="1"/>
                <p:nvPr/>
              </p:nvSpPr>
              <p:spPr>
                <a:xfrm>
                  <a:off x="1761796" y="2437080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8 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61796" y="2437080"/>
                  <a:ext cx="736868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3" name="Group 32"/>
          <p:cNvGrpSpPr/>
          <p:nvPr/>
        </p:nvGrpSpPr>
        <p:grpSpPr>
          <a:xfrm>
            <a:off x="5411091" y="945656"/>
            <a:ext cx="2888802" cy="1818528"/>
            <a:chOff x="512766" y="987884"/>
            <a:chExt cx="2888802" cy="1818528"/>
          </a:xfrm>
        </p:grpSpPr>
        <p:grpSp>
          <p:nvGrpSpPr>
            <p:cNvPr id="39" name="Group 38"/>
            <p:cNvGrpSpPr/>
            <p:nvPr/>
          </p:nvGrpSpPr>
          <p:grpSpPr>
            <a:xfrm>
              <a:off x="512766" y="987884"/>
              <a:ext cx="2888802" cy="1473440"/>
              <a:chOff x="512766" y="987884"/>
              <a:chExt cx="2888802" cy="1473440"/>
            </a:xfrm>
          </p:grpSpPr>
          <p:grpSp>
            <p:nvGrpSpPr>
              <p:cNvPr id="44" name="Group 43"/>
              <p:cNvGrpSpPr/>
              <p:nvPr/>
            </p:nvGrpSpPr>
            <p:grpSpPr>
              <a:xfrm>
                <a:off x="890016" y="987884"/>
                <a:ext cx="2511552" cy="1365174"/>
                <a:chOff x="890016" y="987884"/>
                <a:chExt cx="2511552" cy="1365174"/>
              </a:xfrm>
            </p:grpSpPr>
            <p:cxnSp>
              <p:nvCxnSpPr>
                <p:cNvPr id="48" name="Straight Connector 47"/>
                <p:cNvCxnSpPr/>
                <p:nvPr/>
              </p:nvCxnSpPr>
              <p:spPr>
                <a:xfrm flipV="1">
                  <a:off x="890016" y="987884"/>
                  <a:ext cx="781367" cy="1365173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48"/>
                <p:cNvCxnSpPr/>
                <p:nvPr/>
              </p:nvCxnSpPr>
              <p:spPr>
                <a:xfrm flipV="1">
                  <a:off x="890016" y="2353056"/>
                  <a:ext cx="2511552" cy="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49"/>
                <p:cNvCxnSpPr/>
                <p:nvPr/>
              </p:nvCxnSpPr>
              <p:spPr>
                <a:xfrm>
                  <a:off x="1671383" y="994581"/>
                  <a:ext cx="1730185" cy="1358475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1" name="TextBox 60"/>
                    <p:cNvSpPr txBox="1"/>
                    <p:nvPr/>
                  </p:nvSpPr>
                  <p:spPr>
                    <a:xfrm>
                      <a:off x="2452750" y="1257266"/>
                      <a:ext cx="736868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𝑐𝑚</m:t>
                            </m:r>
                          </m:oMath>
                        </m:oMathPara>
                      </a14:m>
                      <a:endParaRPr lang="en-GB" dirty="0">
                        <a:latin typeface="Comic Sans MS" panose="030F0702030302020204" pitchFamily="66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61" name="TextBox 60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452750" y="1257266"/>
                      <a:ext cx="736868" cy="369332"/>
                    </a:xfrm>
                    <a:prstGeom prst="rect">
                      <a:avLst/>
                    </a:prstGeom>
                    <a:blipFill>
                      <a:blip r:embed="rId9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5" name="TextBox 44"/>
                  <p:cNvSpPr txBox="1"/>
                  <p:nvPr/>
                </p:nvSpPr>
                <p:spPr>
                  <a:xfrm>
                    <a:off x="512766" y="1321871"/>
                    <a:ext cx="865109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10 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45" name="TextBox 4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2766" y="1321871"/>
                    <a:ext cx="865109" cy="369332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6" name="Arc 45"/>
              <p:cNvSpPr/>
              <p:nvPr/>
            </p:nvSpPr>
            <p:spPr>
              <a:xfrm rot="1306819">
                <a:off x="784347" y="2149359"/>
                <a:ext cx="357282" cy="311965"/>
              </a:xfrm>
              <a:prstGeom prst="arc">
                <a:avLst>
                  <a:gd name="adj1" fmla="val 16200000"/>
                  <a:gd name="adj2" fmla="val 5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7" name="TextBox 46"/>
                  <p:cNvSpPr txBox="1"/>
                  <p:nvPr/>
                </p:nvSpPr>
                <p:spPr>
                  <a:xfrm>
                    <a:off x="1035143" y="1961056"/>
                    <a:ext cx="596637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60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47" name="TextBox 4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35143" y="1961056"/>
                    <a:ext cx="596637" cy="369332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/>
                <p:cNvSpPr txBox="1"/>
                <p:nvPr/>
              </p:nvSpPr>
              <p:spPr>
                <a:xfrm>
                  <a:off x="1761796" y="2437080"/>
                  <a:ext cx="86510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16 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61796" y="2437080"/>
                  <a:ext cx="865109" cy="369332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870542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the value of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2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the value of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281837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=84.26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2818372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/>
          <p:cNvGrpSpPr/>
          <p:nvPr/>
        </p:nvGrpSpPr>
        <p:grpSpPr>
          <a:xfrm>
            <a:off x="512766" y="987884"/>
            <a:ext cx="2888802" cy="1818528"/>
            <a:chOff x="512766" y="987884"/>
            <a:chExt cx="2888802" cy="1818528"/>
          </a:xfrm>
        </p:grpSpPr>
        <p:grpSp>
          <p:nvGrpSpPr>
            <p:cNvPr id="3" name="Group 2"/>
            <p:cNvGrpSpPr/>
            <p:nvPr/>
          </p:nvGrpSpPr>
          <p:grpSpPr>
            <a:xfrm>
              <a:off x="512766" y="987884"/>
              <a:ext cx="2888802" cy="1473440"/>
              <a:chOff x="512766" y="987884"/>
              <a:chExt cx="2888802" cy="1473440"/>
            </a:xfrm>
          </p:grpSpPr>
          <p:grpSp>
            <p:nvGrpSpPr>
              <p:cNvPr id="42" name="Group 41"/>
              <p:cNvGrpSpPr/>
              <p:nvPr/>
            </p:nvGrpSpPr>
            <p:grpSpPr>
              <a:xfrm>
                <a:off x="890016" y="987884"/>
                <a:ext cx="2511552" cy="1365174"/>
                <a:chOff x="890016" y="987884"/>
                <a:chExt cx="2511552" cy="1365174"/>
              </a:xfrm>
            </p:grpSpPr>
            <p:cxnSp>
              <p:nvCxnSpPr>
                <p:cNvPr id="7" name="Straight Connector 6"/>
                <p:cNvCxnSpPr/>
                <p:nvPr/>
              </p:nvCxnSpPr>
              <p:spPr>
                <a:xfrm flipV="1">
                  <a:off x="890016" y="987884"/>
                  <a:ext cx="781367" cy="1365173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/>
                <p:cNvCxnSpPr/>
                <p:nvPr/>
              </p:nvCxnSpPr>
              <p:spPr>
                <a:xfrm flipV="1">
                  <a:off x="890016" y="2353056"/>
                  <a:ext cx="2511552" cy="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35"/>
                <p:cNvCxnSpPr/>
                <p:nvPr/>
              </p:nvCxnSpPr>
              <p:spPr>
                <a:xfrm>
                  <a:off x="1671383" y="994581"/>
                  <a:ext cx="1730185" cy="1358475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0" name="TextBox 39"/>
                    <p:cNvSpPr txBox="1"/>
                    <p:nvPr/>
                  </p:nvSpPr>
                  <p:spPr>
                    <a:xfrm>
                      <a:off x="2452750" y="1257266"/>
                      <a:ext cx="736868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9 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𝑐𝑚</m:t>
                            </m:r>
                          </m:oMath>
                        </m:oMathPara>
                      </a14:m>
                      <a:endParaRPr lang="en-GB" dirty="0">
                        <a:latin typeface="Comic Sans MS" panose="030F0702030302020204" pitchFamily="66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40" name="TextBox 39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452750" y="1257266"/>
                      <a:ext cx="736868" cy="369332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5" name="TextBox 24"/>
                  <p:cNvSpPr txBox="1"/>
                  <p:nvPr/>
                </p:nvSpPr>
                <p:spPr>
                  <a:xfrm>
                    <a:off x="512766" y="1321871"/>
                    <a:ext cx="73686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5 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25" name="TextBox 2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2766" y="1321871"/>
                    <a:ext cx="736868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8" name="Arc 27"/>
              <p:cNvSpPr/>
              <p:nvPr/>
            </p:nvSpPr>
            <p:spPr>
              <a:xfrm rot="1306819">
                <a:off x="784347" y="2149359"/>
                <a:ext cx="357282" cy="311965"/>
              </a:xfrm>
              <a:prstGeom prst="arc">
                <a:avLst>
                  <a:gd name="adj1" fmla="val 16200000"/>
                  <a:gd name="adj2" fmla="val 5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0" name="TextBox 29"/>
                  <p:cNvSpPr txBox="1"/>
                  <p:nvPr/>
                </p:nvSpPr>
                <p:spPr>
                  <a:xfrm>
                    <a:off x="1035143" y="1961056"/>
                    <a:ext cx="470000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30" name="TextBox 2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35143" y="1961056"/>
                    <a:ext cx="470000" cy="36933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/>
                <p:cNvSpPr txBox="1"/>
                <p:nvPr/>
              </p:nvSpPr>
              <p:spPr>
                <a:xfrm>
                  <a:off x="1761796" y="2437080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8 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61796" y="2437080"/>
                  <a:ext cx="736868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3" name="Group 32"/>
          <p:cNvGrpSpPr/>
          <p:nvPr/>
        </p:nvGrpSpPr>
        <p:grpSpPr>
          <a:xfrm>
            <a:off x="5411091" y="945656"/>
            <a:ext cx="2888802" cy="1818528"/>
            <a:chOff x="512766" y="987884"/>
            <a:chExt cx="2888802" cy="1818528"/>
          </a:xfrm>
        </p:grpSpPr>
        <p:grpSp>
          <p:nvGrpSpPr>
            <p:cNvPr id="39" name="Group 38"/>
            <p:cNvGrpSpPr/>
            <p:nvPr/>
          </p:nvGrpSpPr>
          <p:grpSpPr>
            <a:xfrm>
              <a:off x="512766" y="987884"/>
              <a:ext cx="2888802" cy="1473440"/>
              <a:chOff x="512766" y="987884"/>
              <a:chExt cx="2888802" cy="1473440"/>
            </a:xfrm>
          </p:grpSpPr>
          <p:grpSp>
            <p:nvGrpSpPr>
              <p:cNvPr id="44" name="Group 43"/>
              <p:cNvGrpSpPr/>
              <p:nvPr/>
            </p:nvGrpSpPr>
            <p:grpSpPr>
              <a:xfrm>
                <a:off x="890016" y="987884"/>
                <a:ext cx="2511552" cy="1365174"/>
                <a:chOff x="890016" y="987884"/>
                <a:chExt cx="2511552" cy="1365174"/>
              </a:xfrm>
            </p:grpSpPr>
            <p:cxnSp>
              <p:nvCxnSpPr>
                <p:cNvPr id="48" name="Straight Connector 47"/>
                <p:cNvCxnSpPr/>
                <p:nvPr/>
              </p:nvCxnSpPr>
              <p:spPr>
                <a:xfrm flipV="1">
                  <a:off x="890016" y="987884"/>
                  <a:ext cx="781367" cy="1365173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48"/>
                <p:cNvCxnSpPr/>
                <p:nvPr/>
              </p:nvCxnSpPr>
              <p:spPr>
                <a:xfrm flipV="1">
                  <a:off x="890016" y="2353056"/>
                  <a:ext cx="2511552" cy="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49"/>
                <p:cNvCxnSpPr/>
                <p:nvPr/>
              </p:nvCxnSpPr>
              <p:spPr>
                <a:xfrm>
                  <a:off x="1671383" y="994581"/>
                  <a:ext cx="1730185" cy="1358475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1" name="TextBox 60"/>
                    <p:cNvSpPr txBox="1"/>
                    <p:nvPr/>
                  </p:nvSpPr>
                  <p:spPr>
                    <a:xfrm>
                      <a:off x="2452750" y="1257266"/>
                      <a:ext cx="865109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18 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𝑐𝑚</m:t>
                            </m:r>
                          </m:oMath>
                        </m:oMathPara>
                      </a14:m>
                      <a:endParaRPr lang="en-GB" dirty="0">
                        <a:latin typeface="Comic Sans MS" panose="030F0702030302020204" pitchFamily="66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61" name="TextBox 60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452750" y="1257266"/>
                      <a:ext cx="865109" cy="369332"/>
                    </a:xfrm>
                    <a:prstGeom prst="rect">
                      <a:avLst/>
                    </a:prstGeom>
                    <a:blipFill>
                      <a:blip r:embed="rId9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5" name="TextBox 44"/>
                  <p:cNvSpPr txBox="1"/>
                  <p:nvPr/>
                </p:nvSpPr>
                <p:spPr>
                  <a:xfrm>
                    <a:off x="512766" y="1321871"/>
                    <a:ext cx="865109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10 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45" name="TextBox 4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2766" y="1321871"/>
                    <a:ext cx="865109" cy="369332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6" name="Arc 45"/>
              <p:cNvSpPr/>
              <p:nvPr/>
            </p:nvSpPr>
            <p:spPr>
              <a:xfrm rot="1306819">
                <a:off x="784347" y="2149359"/>
                <a:ext cx="357282" cy="311965"/>
              </a:xfrm>
              <a:prstGeom prst="arc">
                <a:avLst>
                  <a:gd name="adj1" fmla="val 16200000"/>
                  <a:gd name="adj2" fmla="val 5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7" name="TextBox 46"/>
                  <p:cNvSpPr txBox="1"/>
                  <p:nvPr/>
                </p:nvSpPr>
                <p:spPr>
                  <a:xfrm>
                    <a:off x="1035143" y="1961056"/>
                    <a:ext cx="470000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47" name="TextBox 4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35143" y="1961056"/>
                    <a:ext cx="470000" cy="369332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/>
                <p:cNvSpPr txBox="1"/>
                <p:nvPr/>
              </p:nvSpPr>
              <p:spPr>
                <a:xfrm>
                  <a:off x="1761796" y="2437080"/>
                  <a:ext cx="86510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16 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61796" y="2437080"/>
                  <a:ext cx="865109" cy="369332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299273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the triangle: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the triangle: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295722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51.42 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2957223"/>
                <a:ext cx="4572001" cy="461665"/>
              </a:xfrm>
              <a:prstGeom prst="rect">
                <a:avLst/>
              </a:prstGeom>
              <a:blipFill>
                <a:blip r:embed="rId2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2" name="Group 41"/>
          <p:cNvGrpSpPr/>
          <p:nvPr/>
        </p:nvGrpSpPr>
        <p:grpSpPr>
          <a:xfrm>
            <a:off x="890016" y="987884"/>
            <a:ext cx="2511552" cy="1905394"/>
            <a:chOff x="890016" y="987884"/>
            <a:chExt cx="2511552" cy="1905394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890016" y="987884"/>
              <a:ext cx="781367" cy="136517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V="1">
              <a:off x="890016" y="2353056"/>
              <a:ext cx="2511552" cy="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1671383" y="994581"/>
              <a:ext cx="1730185" cy="135847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Arc 36"/>
            <p:cNvSpPr/>
            <p:nvPr/>
          </p:nvSpPr>
          <p:spPr>
            <a:xfrm rot="15960239">
              <a:off x="2972705" y="2197073"/>
              <a:ext cx="357282" cy="311965"/>
            </a:xfrm>
            <a:prstGeom prst="arc">
              <a:avLst>
                <a:gd name="adj1" fmla="val 16200000"/>
                <a:gd name="adj2" fmla="val 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/>
                <p:cNvSpPr txBox="1"/>
                <p:nvPr/>
              </p:nvSpPr>
              <p:spPr>
                <a:xfrm>
                  <a:off x="1799607" y="2523946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5 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99607" y="2523946"/>
                  <a:ext cx="736868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2452750" y="1257266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8 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52750" y="1257266"/>
                  <a:ext cx="736868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2461566" y="1994119"/>
                  <a:ext cx="59663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30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1566" y="1994119"/>
                  <a:ext cx="596637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3" name="Group 42"/>
          <p:cNvGrpSpPr/>
          <p:nvPr/>
        </p:nvGrpSpPr>
        <p:grpSpPr>
          <a:xfrm>
            <a:off x="5742433" y="1047365"/>
            <a:ext cx="2511552" cy="1905394"/>
            <a:chOff x="890016" y="987884"/>
            <a:chExt cx="2511552" cy="1905394"/>
          </a:xfrm>
        </p:grpSpPr>
        <p:cxnSp>
          <p:nvCxnSpPr>
            <p:cNvPr id="44" name="Straight Connector 43"/>
            <p:cNvCxnSpPr/>
            <p:nvPr/>
          </p:nvCxnSpPr>
          <p:spPr>
            <a:xfrm flipV="1">
              <a:off x="890016" y="987884"/>
              <a:ext cx="781367" cy="136517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flipV="1">
              <a:off x="890016" y="2353056"/>
              <a:ext cx="2511552" cy="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1671383" y="994581"/>
              <a:ext cx="1730185" cy="135847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Arc 46"/>
            <p:cNvSpPr/>
            <p:nvPr/>
          </p:nvSpPr>
          <p:spPr>
            <a:xfrm rot="15960239">
              <a:off x="2972705" y="2197073"/>
              <a:ext cx="357282" cy="311965"/>
            </a:xfrm>
            <a:prstGeom prst="arc">
              <a:avLst>
                <a:gd name="adj1" fmla="val 16200000"/>
                <a:gd name="adj2" fmla="val 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TextBox 47"/>
                <p:cNvSpPr txBox="1"/>
                <p:nvPr/>
              </p:nvSpPr>
              <p:spPr>
                <a:xfrm>
                  <a:off x="1799607" y="2523946"/>
                  <a:ext cx="86510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10 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8" name="TextBox 4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99607" y="2523946"/>
                  <a:ext cx="865109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/>
                <p:cNvSpPr txBox="1"/>
                <p:nvPr/>
              </p:nvSpPr>
              <p:spPr>
                <a:xfrm>
                  <a:off x="2452750" y="1257266"/>
                  <a:ext cx="86510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16 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9" name="TextBox 4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52750" y="1257266"/>
                  <a:ext cx="865109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/>
                <p:cNvSpPr txBox="1"/>
                <p:nvPr/>
              </p:nvSpPr>
              <p:spPr>
                <a:xfrm>
                  <a:off x="2461566" y="1994119"/>
                  <a:ext cx="59663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40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50" name="TextBox 4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1566" y="1994119"/>
                  <a:ext cx="596637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520762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the triangle: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the triangle: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295722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51.42 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2957223"/>
                <a:ext cx="4572001" cy="461665"/>
              </a:xfrm>
              <a:prstGeom prst="rect">
                <a:avLst/>
              </a:prstGeom>
              <a:blipFill>
                <a:blip r:embed="rId2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305376" y="987884"/>
            <a:ext cx="3096192" cy="1905394"/>
            <a:chOff x="305376" y="987884"/>
            <a:chExt cx="3096192" cy="1905394"/>
          </a:xfrm>
        </p:grpSpPr>
        <p:grpSp>
          <p:nvGrpSpPr>
            <p:cNvPr id="42" name="Group 41"/>
            <p:cNvGrpSpPr/>
            <p:nvPr/>
          </p:nvGrpSpPr>
          <p:grpSpPr>
            <a:xfrm>
              <a:off x="890016" y="987884"/>
              <a:ext cx="2511552" cy="1905394"/>
              <a:chOff x="890016" y="987884"/>
              <a:chExt cx="2511552" cy="1905394"/>
            </a:xfrm>
          </p:grpSpPr>
          <p:cxnSp>
            <p:nvCxnSpPr>
              <p:cNvPr id="7" name="Straight Connector 6"/>
              <p:cNvCxnSpPr/>
              <p:nvPr/>
            </p:nvCxnSpPr>
            <p:spPr>
              <a:xfrm flipV="1">
                <a:off x="890016" y="987884"/>
                <a:ext cx="781367" cy="1365173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>
              <a:xfrm flipV="1">
                <a:off x="890016" y="2353056"/>
                <a:ext cx="2511552" cy="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>
                <a:off x="1671383" y="994581"/>
                <a:ext cx="1730185" cy="1358475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Arc 36"/>
              <p:cNvSpPr/>
              <p:nvPr/>
            </p:nvSpPr>
            <p:spPr>
              <a:xfrm rot="15960239">
                <a:off x="2972705" y="2197073"/>
                <a:ext cx="357282" cy="311965"/>
              </a:xfrm>
              <a:prstGeom prst="arc">
                <a:avLst>
                  <a:gd name="adj1" fmla="val 16200000"/>
                  <a:gd name="adj2" fmla="val 5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" name="TextBox 38"/>
                  <p:cNvSpPr txBox="1"/>
                  <p:nvPr/>
                </p:nvSpPr>
                <p:spPr>
                  <a:xfrm>
                    <a:off x="1799607" y="2523946"/>
                    <a:ext cx="73686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5 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39" name="TextBox 3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99607" y="2523946"/>
                    <a:ext cx="736868" cy="369332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0" name="TextBox 39"/>
                  <p:cNvSpPr txBox="1"/>
                  <p:nvPr/>
                </p:nvSpPr>
                <p:spPr>
                  <a:xfrm>
                    <a:off x="2452750" y="1257266"/>
                    <a:ext cx="73686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8 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40" name="TextBox 3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52750" y="1257266"/>
                    <a:ext cx="736868" cy="36933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TextBox 40"/>
                  <p:cNvSpPr txBox="1"/>
                  <p:nvPr/>
                </p:nvSpPr>
                <p:spPr>
                  <a:xfrm>
                    <a:off x="2461566" y="1994119"/>
                    <a:ext cx="596637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30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41" name="TextBox 4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61566" y="1994119"/>
                    <a:ext cx="596637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305376" y="1257266"/>
                  <a:ext cx="104143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4.44 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5376" y="1257266"/>
                  <a:ext cx="1041439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" name="Group 1"/>
          <p:cNvGrpSpPr/>
          <p:nvPr/>
        </p:nvGrpSpPr>
        <p:grpSpPr>
          <a:xfrm>
            <a:off x="4927291" y="1047365"/>
            <a:ext cx="3326694" cy="1905394"/>
            <a:chOff x="4927291" y="1047365"/>
            <a:chExt cx="3326694" cy="1905394"/>
          </a:xfrm>
        </p:grpSpPr>
        <p:grpSp>
          <p:nvGrpSpPr>
            <p:cNvPr id="43" name="Group 42"/>
            <p:cNvGrpSpPr/>
            <p:nvPr/>
          </p:nvGrpSpPr>
          <p:grpSpPr>
            <a:xfrm>
              <a:off x="5742433" y="1047365"/>
              <a:ext cx="2511552" cy="1905394"/>
              <a:chOff x="890016" y="987884"/>
              <a:chExt cx="2511552" cy="1905394"/>
            </a:xfrm>
          </p:grpSpPr>
          <p:cxnSp>
            <p:nvCxnSpPr>
              <p:cNvPr id="44" name="Straight Connector 43"/>
              <p:cNvCxnSpPr/>
              <p:nvPr/>
            </p:nvCxnSpPr>
            <p:spPr>
              <a:xfrm flipV="1">
                <a:off x="890016" y="987884"/>
                <a:ext cx="781367" cy="1365173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>
              <a:xfrm flipV="1">
                <a:off x="890016" y="2353056"/>
                <a:ext cx="2511552" cy="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>
              <a:xfrm>
                <a:off x="1671383" y="994581"/>
                <a:ext cx="1730185" cy="1358475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Arc 46"/>
              <p:cNvSpPr/>
              <p:nvPr/>
            </p:nvSpPr>
            <p:spPr>
              <a:xfrm rot="15960239">
                <a:off x="2972705" y="2197073"/>
                <a:ext cx="357282" cy="311965"/>
              </a:xfrm>
              <a:prstGeom prst="arc">
                <a:avLst>
                  <a:gd name="adj1" fmla="val 16200000"/>
                  <a:gd name="adj2" fmla="val 5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TextBox 47"/>
                  <p:cNvSpPr txBox="1"/>
                  <p:nvPr/>
                </p:nvSpPr>
                <p:spPr>
                  <a:xfrm>
                    <a:off x="1799607" y="2523946"/>
                    <a:ext cx="865109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10 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48" name="TextBox 4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99607" y="2523946"/>
                    <a:ext cx="865109" cy="36933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9" name="TextBox 48"/>
                  <p:cNvSpPr txBox="1"/>
                  <p:nvPr/>
                </p:nvSpPr>
                <p:spPr>
                  <a:xfrm>
                    <a:off x="2452750" y="1257266"/>
                    <a:ext cx="865109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16 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49" name="TextBox 4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52750" y="1257266"/>
                    <a:ext cx="865109" cy="36933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0" name="TextBox 49"/>
                  <p:cNvSpPr txBox="1"/>
                  <p:nvPr/>
                </p:nvSpPr>
                <p:spPr>
                  <a:xfrm>
                    <a:off x="2461566" y="1994119"/>
                    <a:ext cx="596637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40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50" name="TextBox 4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61566" y="1994119"/>
                    <a:ext cx="596637" cy="36933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4927291" y="1337879"/>
                  <a:ext cx="116967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10.53 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27291" y="1337879"/>
                  <a:ext cx="1169679" cy="36933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934089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area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10 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area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51.42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345375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θ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=40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3453752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2" name="Group 41"/>
          <p:cNvGrpSpPr/>
          <p:nvPr/>
        </p:nvGrpSpPr>
        <p:grpSpPr>
          <a:xfrm>
            <a:off x="991658" y="1459839"/>
            <a:ext cx="2511552" cy="1905394"/>
            <a:chOff x="890016" y="987884"/>
            <a:chExt cx="2511552" cy="1905394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890016" y="987884"/>
              <a:ext cx="781367" cy="136517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V="1">
              <a:off x="890016" y="2353056"/>
              <a:ext cx="2511552" cy="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1671383" y="994581"/>
              <a:ext cx="1730185" cy="135847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Arc 36"/>
            <p:cNvSpPr/>
            <p:nvPr/>
          </p:nvSpPr>
          <p:spPr>
            <a:xfrm rot="15960239">
              <a:off x="2972705" y="2197073"/>
              <a:ext cx="357282" cy="311965"/>
            </a:xfrm>
            <a:prstGeom prst="arc">
              <a:avLst>
                <a:gd name="adj1" fmla="val 16200000"/>
                <a:gd name="adj2" fmla="val 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/>
                <p:cNvSpPr txBox="1"/>
                <p:nvPr/>
              </p:nvSpPr>
              <p:spPr>
                <a:xfrm>
                  <a:off x="1799607" y="2523946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5 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99607" y="2523946"/>
                  <a:ext cx="736868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2452750" y="1257266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8 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52750" y="1257266"/>
                  <a:ext cx="736868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2461566" y="1994119"/>
                  <a:ext cx="47000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1566" y="1994119"/>
                  <a:ext cx="470000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3" name="Group 42"/>
          <p:cNvGrpSpPr/>
          <p:nvPr/>
        </p:nvGrpSpPr>
        <p:grpSpPr>
          <a:xfrm>
            <a:off x="5722960" y="1456563"/>
            <a:ext cx="2511552" cy="1905394"/>
            <a:chOff x="890016" y="987884"/>
            <a:chExt cx="2511552" cy="1905394"/>
          </a:xfrm>
        </p:grpSpPr>
        <p:cxnSp>
          <p:nvCxnSpPr>
            <p:cNvPr id="44" name="Straight Connector 43"/>
            <p:cNvCxnSpPr/>
            <p:nvPr/>
          </p:nvCxnSpPr>
          <p:spPr>
            <a:xfrm flipV="1">
              <a:off x="890016" y="987884"/>
              <a:ext cx="781367" cy="136517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flipV="1">
              <a:off x="890016" y="2353056"/>
              <a:ext cx="2511552" cy="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1671383" y="994581"/>
              <a:ext cx="1730185" cy="135847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Arc 46"/>
            <p:cNvSpPr/>
            <p:nvPr/>
          </p:nvSpPr>
          <p:spPr>
            <a:xfrm rot="15960239">
              <a:off x="2972705" y="2197073"/>
              <a:ext cx="357282" cy="311965"/>
            </a:xfrm>
            <a:prstGeom prst="arc">
              <a:avLst>
                <a:gd name="adj1" fmla="val 16200000"/>
                <a:gd name="adj2" fmla="val 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TextBox 47"/>
                <p:cNvSpPr txBox="1"/>
                <p:nvPr/>
              </p:nvSpPr>
              <p:spPr>
                <a:xfrm>
                  <a:off x="1799607" y="2523946"/>
                  <a:ext cx="86510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10 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8" name="TextBox 4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99607" y="2523946"/>
                  <a:ext cx="865109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/>
                <p:cNvSpPr txBox="1"/>
                <p:nvPr/>
              </p:nvSpPr>
              <p:spPr>
                <a:xfrm>
                  <a:off x="2452750" y="1257266"/>
                  <a:ext cx="86510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16 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9" name="TextBox 4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52750" y="1257266"/>
                  <a:ext cx="865109" cy="369332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/>
                <p:cNvSpPr txBox="1"/>
                <p:nvPr/>
              </p:nvSpPr>
              <p:spPr>
                <a:xfrm>
                  <a:off x="2461566" y="1994119"/>
                  <a:ext cx="47000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50" name="TextBox 4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1566" y="1994119"/>
                  <a:ext cx="470000" cy="36933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593504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triangle has sides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5.1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3.4 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2.85 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Work out the area of the triangle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triangle has sides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10.2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6.8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5.7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Work out the area of the triangle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1883897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18.3 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(1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1883897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68718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Use the cosine rule to express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in terms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Use the cosine rule to express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in terms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4243465"/>
                <a:ext cx="4572001" cy="5027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e>
                      </m:rad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4243465"/>
                <a:ext cx="4572001" cy="50276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Group 27"/>
          <p:cNvGrpSpPr/>
          <p:nvPr/>
        </p:nvGrpSpPr>
        <p:grpSpPr>
          <a:xfrm>
            <a:off x="579408" y="1652664"/>
            <a:ext cx="3096192" cy="1905394"/>
            <a:chOff x="305376" y="987884"/>
            <a:chExt cx="3096192" cy="1905394"/>
          </a:xfrm>
        </p:grpSpPr>
        <p:grpSp>
          <p:nvGrpSpPr>
            <p:cNvPr id="29" name="Group 28"/>
            <p:cNvGrpSpPr/>
            <p:nvPr/>
          </p:nvGrpSpPr>
          <p:grpSpPr>
            <a:xfrm>
              <a:off x="890016" y="987884"/>
              <a:ext cx="2511552" cy="1905394"/>
              <a:chOff x="890016" y="987884"/>
              <a:chExt cx="2511552" cy="1905394"/>
            </a:xfrm>
          </p:grpSpPr>
          <p:cxnSp>
            <p:nvCxnSpPr>
              <p:cNvPr id="31" name="Straight Connector 30"/>
              <p:cNvCxnSpPr/>
              <p:nvPr/>
            </p:nvCxnSpPr>
            <p:spPr>
              <a:xfrm flipV="1">
                <a:off x="890016" y="987884"/>
                <a:ext cx="781367" cy="1365173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 flipV="1">
                <a:off x="890016" y="2353056"/>
                <a:ext cx="2511552" cy="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1671383" y="994581"/>
                <a:ext cx="1730185" cy="1358475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Arc 33"/>
              <p:cNvSpPr/>
              <p:nvPr/>
            </p:nvSpPr>
            <p:spPr>
              <a:xfrm rot="15960239">
                <a:off x="2972705" y="2197073"/>
                <a:ext cx="357282" cy="311965"/>
              </a:xfrm>
              <a:prstGeom prst="arc">
                <a:avLst>
                  <a:gd name="adj1" fmla="val 16200000"/>
                  <a:gd name="adj2" fmla="val 5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" name="TextBox 37"/>
                  <p:cNvSpPr txBox="1"/>
                  <p:nvPr/>
                </p:nvSpPr>
                <p:spPr>
                  <a:xfrm>
                    <a:off x="1799607" y="2523946"/>
                    <a:ext cx="870751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38" name="TextBox 3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99607" y="2523946"/>
                    <a:ext cx="870751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1" name="TextBox 50"/>
                  <p:cNvSpPr txBox="1"/>
                  <p:nvPr/>
                </p:nvSpPr>
                <p:spPr>
                  <a:xfrm>
                    <a:off x="2452750" y="1257266"/>
                    <a:ext cx="73686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51" name="TextBox 5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52750" y="1257266"/>
                    <a:ext cx="736868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2" name="TextBox 51"/>
                  <p:cNvSpPr txBox="1"/>
                  <p:nvPr/>
                </p:nvSpPr>
                <p:spPr>
                  <a:xfrm>
                    <a:off x="2461566" y="1994119"/>
                    <a:ext cx="596637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30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52" name="TextBox 5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61566" y="1994119"/>
                    <a:ext cx="596637" cy="36933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305376" y="1257266"/>
                  <a:ext cx="73872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5376" y="1257266"/>
                  <a:ext cx="738727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" name="Group 2"/>
          <p:cNvGrpSpPr/>
          <p:nvPr/>
        </p:nvGrpSpPr>
        <p:grpSpPr>
          <a:xfrm>
            <a:off x="4959845" y="1342753"/>
            <a:ext cx="4001275" cy="2314847"/>
            <a:chOff x="4959845" y="1342753"/>
            <a:chExt cx="4001275" cy="2314847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959845" y="1476033"/>
              <a:ext cx="3873885" cy="2181567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8268232" y="1342753"/>
              <a:ext cx="69288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GB" dirty="0"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10173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area of the triangle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10 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Work out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r="-1467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area of the triangle is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Work out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r="-1600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337339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=7.4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3373392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Group 27"/>
          <p:cNvGrpSpPr/>
          <p:nvPr/>
        </p:nvGrpSpPr>
        <p:grpSpPr>
          <a:xfrm>
            <a:off x="579408" y="1652664"/>
            <a:ext cx="3096192" cy="1905394"/>
            <a:chOff x="305376" y="987884"/>
            <a:chExt cx="3096192" cy="1905394"/>
          </a:xfrm>
        </p:grpSpPr>
        <p:grpSp>
          <p:nvGrpSpPr>
            <p:cNvPr id="29" name="Group 28"/>
            <p:cNvGrpSpPr/>
            <p:nvPr/>
          </p:nvGrpSpPr>
          <p:grpSpPr>
            <a:xfrm>
              <a:off x="890016" y="987884"/>
              <a:ext cx="2511552" cy="1905394"/>
              <a:chOff x="890016" y="987884"/>
              <a:chExt cx="2511552" cy="1905394"/>
            </a:xfrm>
          </p:grpSpPr>
          <p:cxnSp>
            <p:nvCxnSpPr>
              <p:cNvPr id="31" name="Straight Connector 30"/>
              <p:cNvCxnSpPr/>
              <p:nvPr/>
            </p:nvCxnSpPr>
            <p:spPr>
              <a:xfrm flipV="1">
                <a:off x="890016" y="987884"/>
                <a:ext cx="781367" cy="1365173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 flipV="1">
                <a:off x="890016" y="2353056"/>
                <a:ext cx="2511552" cy="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1671383" y="994581"/>
                <a:ext cx="1730185" cy="1358475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Arc 33"/>
              <p:cNvSpPr/>
              <p:nvPr/>
            </p:nvSpPr>
            <p:spPr>
              <a:xfrm rot="15960239">
                <a:off x="2972705" y="2197073"/>
                <a:ext cx="357282" cy="311965"/>
              </a:xfrm>
              <a:prstGeom prst="arc">
                <a:avLst>
                  <a:gd name="adj1" fmla="val 16200000"/>
                  <a:gd name="adj2" fmla="val 5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" name="TextBox 37"/>
                  <p:cNvSpPr txBox="1"/>
                  <p:nvPr/>
                </p:nvSpPr>
                <p:spPr>
                  <a:xfrm>
                    <a:off x="1799607" y="2523946"/>
                    <a:ext cx="870751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38" name="TextBox 3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99607" y="2523946"/>
                    <a:ext cx="870751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1" name="TextBox 50"/>
                  <p:cNvSpPr txBox="1"/>
                  <p:nvPr/>
                </p:nvSpPr>
                <p:spPr>
                  <a:xfrm>
                    <a:off x="2452750" y="1257266"/>
                    <a:ext cx="73686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51" name="TextBox 5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52750" y="1257266"/>
                    <a:ext cx="736868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2" name="TextBox 51"/>
                  <p:cNvSpPr txBox="1"/>
                  <p:nvPr/>
                </p:nvSpPr>
                <p:spPr>
                  <a:xfrm>
                    <a:off x="2461566" y="1994119"/>
                    <a:ext cx="596637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30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52" name="TextBox 5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61566" y="1994119"/>
                    <a:ext cx="596637" cy="36933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305376" y="1257266"/>
                  <a:ext cx="73872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5376" y="1257266"/>
                  <a:ext cx="738727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2631" y="1503207"/>
            <a:ext cx="4025722" cy="157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655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Use the cosine rule to find the exact value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Use the cosine rule to find the exact value of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4755529"/>
                <a:ext cx="4572001" cy="5027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=4+2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e>
                      </m:rad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4755529"/>
                <a:ext cx="4572001" cy="50276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9138" y="1283733"/>
            <a:ext cx="3867690" cy="3286584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173" y="1283733"/>
            <a:ext cx="3867690" cy="328658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3219357" y="2652531"/>
                <a:ext cx="916213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9357" y="2652531"/>
                <a:ext cx="916213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1994061" y="4165058"/>
                <a:ext cx="916213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4061" y="4165058"/>
                <a:ext cx="916213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256551" y="3703766"/>
                <a:ext cx="1029449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41.171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6551" y="3703766"/>
                <a:ext cx="1029449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5297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the parallelogram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the parallelogram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3703766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57.32 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3703766"/>
                <a:ext cx="4572001" cy="461665"/>
              </a:xfrm>
              <a:prstGeom prst="rect">
                <a:avLst/>
              </a:prstGeom>
              <a:blipFill>
                <a:blip r:embed="rId2"/>
                <a:stretch>
                  <a:fillRect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6662" y="1505006"/>
            <a:ext cx="4122676" cy="219876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994" y="1505006"/>
            <a:ext cx="4122676" cy="21987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567463" y="3244334"/>
                <a:ext cx="1041439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4.95 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7463" y="3244334"/>
                <a:ext cx="1041439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12333" y="2006201"/>
                <a:ext cx="1041439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3.35 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333" y="2006201"/>
                <a:ext cx="1041439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046743" y="2715460"/>
                <a:ext cx="59663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75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743" y="2715460"/>
                <a:ext cx="596638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01531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the kite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the kite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537407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58.34 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5374070"/>
                <a:ext cx="4572001" cy="461665"/>
              </a:xfrm>
              <a:prstGeom prst="rect">
                <a:avLst/>
              </a:prstGeom>
              <a:blipFill>
                <a:blip r:embed="rId3"/>
                <a:stretch>
                  <a:fillRect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603" y="923330"/>
            <a:ext cx="2638793" cy="414395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8603" y="1072259"/>
            <a:ext cx="2638793" cy="414395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966603" y="1555970"/>
                <a:ext cx="913199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3.2 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603" y="1555970"/>
                <a:ext cx="913199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838363" y="3703766"/>
                <a:ext cx="1041439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4.85 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363" y="3703766"/>
                <a:ext cx="1041439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20605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MLP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MLP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364540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67.49° 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3645408"/>
                <a:ext cx="4572001" cy="461665"/>
              </a:xfrm>
              <a:prstGeom prst="rect">
                <a:avLst/>
              </a:prstGeom>
              <a:blipFill>
                <a:blip r:embed="rId3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29" y="1072259"/>
            <a:ext cx="4271926" cy="257314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346" y="1072259"/>
            <a:ext cx="4271926" cy="257314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861108" y="1194179"/>
                <a:ext cx="849783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17.3 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1108" y="1194179"/>
                <a:ext cx="849783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658349" y="1666584"/>
                <a:ext cx="750398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3.4 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8349" y="1666584"/>
                <a:ext cx="750398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274198" y="2965103"/>
                <a:ext cx="849784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16.5 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4198" y="2965103"/>
                <a:ext cx="849784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154685" y="2051056"/>
                <a:ext cx="503664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58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4685" y="2051056"/>
                <a:ext cx="503664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58957" y="1533253"/>
                <a:ext cx="503664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72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957" y="1533253"/>
                <a:ext cx="503664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2025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clock’s hands are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5 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3.5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the distance between the tips of the hands 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o’clock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1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clock’s hands are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the distance between the tips of the hands at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o’clock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blipFill>
                <a:blip r:embed="rId4"/>
                <a:stretch>
                  <a:fillRect l="-2000" t="-3101" b="-7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5527751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16.4 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(1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5527751"/>
                <a:ext cx="4572001" cy="461665"/>
              </a:xfrm>
              <a:prstGeom prst="rect">
                <a:avLst/>
              </a:prstGeom>
              <a:blipFill>
                <a:blip r:embed="rId5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43033" y="2022396"/>
            <a:ext cx="3219899" cy="330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211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Work out the area of the pentagon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Work out the area of the pentagon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469869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188−188.5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4698695"/>
                <a:ext cx="4572001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785" y="1347741"/>
            <a:ext cx="4305901" cy="294363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049" y="1283733"/>
            <a:ext cx="4305901" cy="294363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36980" y="1619009"/>
                <a:ext cx="614142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6 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980" y="1619009"/>
                <a:ext cx="614142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120471" y="1599682"/>
                <a:ext cx="614142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6 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0471" y="1599682"/>
                <a:ext cx="614142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805264" y="2934325"/>
                <a:ext cx="614142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4 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5264" y="2934325"/>
                <a:ext cx="614142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978929" y="3919210"/>
                <a:ext cx="750398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6.5 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8929" y="3919210"/>
                <a:ext cx="750398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33049" y="2934324"/>
                <a:ext cx="614142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4 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049" y="2934324"/>
                <a:ext cx="614142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120471" y="2296117"/>
                <a:ext cx="60305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125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0471" y="2296117"/>
                <a:ext cx="603050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36980" y="2296117"/>
                <a:ext cx="60305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125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980" y="2296117"/>
                <a:ext cx="603050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81595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Trigonometry (3D)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047449"/>
      </p:ext>
    </p:extLst>
  </p:cSld>
  <p:clrMapOvr>
    <a:masterClrMapping/>
  </p:clrMapOvr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Vectors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653670"/>
      </p:ext>
    </p:extLst>
  </p:cSld>
  <p:clrMapOvr>
    <a:masterClrMapping/>
  </p:clrMapOvr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Volume</a:t>
            </a:r>
          </a:p>
          <a:p>
            <a:pPr algn="ctr"/>
            <a:r>
              <a:rPr lang="en-US" sz="3600" dirty="0">
                <a:latin typeface="Candara" panose="020E0502030303020204" pitchFamily="34" charset="0"/>
              </a:rPr>
              <a:t>(Elevations included at end)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85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6591</TotalTime>
  <Words>18971</Words>
  <Application>Microsoft Office PowerPoint</Application>
  <PresentationFormat>On-screen Show (4:3)</PresentationFormat>
  <Paragraphs>5333</Paragraphs>
  <Slides>439</Slides>
  <Notes>180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439</vt:i4>
      </vt:variant>
    </vt:vector>
  </HeadingPairs>
  <TitlesOfParts>
    <vt:vector size="445" baseType="lpstr">
      <vt:lpstr>Arial</vt:lpstr>
      <vt:lpstr>Calibri</vt:lpstr>
      <vt:lpstr>Cambria Math</vt:lpstr>
      <vt:lpstr>Candara</vt:lpstr>
      <vt:lpstr>Comic Sans MS</vt:lpstr>
      <vt:lpstr>Office Theme</vt:lpstr>
      <vt:lpstr>PowerPoint Presentation</vt:lpstr>
      <vt:lpstr>PowerPoint Presentation</vt:lpstr>
      <vt:lpstr>GEOMETRY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531</cp:revision>
  <dcterms:created xsi:type="dcterms:W3CDTF">2020-05-18T02:11:06Z</dcterms:created>
  <dcterms:modified xsi:type="dcterms:W3CDTF">2020-08-31T15:55:45Z</dcterms:modified>
</cp:coreProperties>
</file>