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1009" r:id="rId372"/>
    <p:sldId id="1069" r:id="rId373"/>
    <p:sldId id="1087" r:id="rId374"/>
    <p:sldId id="1085" r:id="rId375"/>
    <p:sldId id="1070" r:id="rId376"/>
    <p:sldId id="1071" r:id="rId377"/>
    <p:sldId id="1074" r:id="rId378"/>
    <p:sldId id="1075" r:id="rId379"/>
    <p:sldId id="1080" r:id="rId3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72" Type="http://schemas.openxmlformats.org/officeDocument/2006/relationships/slide" Target="slides/slide371.xml"/><Relationship Id="rId373" Type="http://schemas.openxmlformats.org/officeDocument/2006/relationships/slide" Target="slides/slide372.xml"/><Relationship Id="rId374" Type="http://schemas.openxmlformats.org/officeDocument/2006/relationships/slide" Target="slides/slide373.xml"/><Relationship Id="rId375" Type="http://schemas.openxmlformats.org/officeDocument/2006/relationships/slide" Target="slides/slide374.xml"/><Relationship Id="rId376" Type="http://schemas.openxmlformats.org/officeDocument/2006/relationships/slide" Target="slides/slide375.xml"/><Relationship Id="rId377" Type="http://schemas.openxmlformats.org/officeDocument/2006/relationships/slide" Target="slides/slide376.xml"/><Relationship Id="rId378" Type="http://schemas.openxmlformats.org/officeDocument/2006/relationships/slide" Target="slides/slide377.xml"/><Relationship Id="rId379" Type="http://schemas.openxmlformats.org/officeDocument/2006/relationships/slide" Target="slides/slide378.xml"/><Relationship Id="rId380" Type="http://schemas.openxmlformats.org/officeDocument/2006/relationships/slide" Target="slides/slide379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6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7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8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9.xml"/></Relationship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77896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566058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558326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69391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20.png"/><Relationship Id="rId3" Type="http://schemas.openxmlformats.org/officeDocument/2006/relationships/image" Target="../media/image3830.png"/><Relationship Id="rId4" Type="http://schemas.openxmlformats.org/officeDocument/2006/relationships/image" Target="../media/image3840.png"/><Relationship Id="rId5" Type="http://schemas.openxmlformats.org/officeDocument/2006/relationships/image" Target="../media/image852.png"/></Relationships>
</file>

<file path=ppt/slides/_rels/slide3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60.png"/><Relationship Id="rId3" Type="http://schemas.openxmlformats.org/officeDocument/2006/relationships/image" Target="../media/image3870.png"/><Relationship Id="rId4" Type="http://schemas.openxmlformats.org/officeDocument/2006/relationships/image" Target="../media/image3880.png"/><Relationship Id="rId5" Type="http://schemas.openxmlformats.org/officeDocument/2006/relationships/image" Target="../media/image853.png"/><Relationship Id="rId6" Type="http://schemas.openxmlformats.org/officeDocument/2006/relationships/image" Target="../media/image3900.png"/><Relationship Id="rId7" Type="http://schemas.openxmlformats.org/officeDocument/2006/relationships/image" Target="../media/image3912.png"/><Relationship Id="rId8" Type="http://schemas.openxmlformats.org/officeDocument/2006/relationships/image" Target="../media/image3920.png"/></Relationships>
</file>

<file path=ppt/slides/_rels/slide3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30.png"/><Relationship Id="rId3" Type="http://schemas.openxmlformats.org/officeDocument/2006/relationships/image" Target="../media/image3940.png"/><Relationship Id="rId4" Type="http://schemas.openxmlformats.org/officeDocument/2006/relationships/image" Target="../media/image3950.png"/><Relationship Id="rId5" Type="http://schemas.openxmlformats.org/officeDocument/2006/relationships/image" Target="../media/image854.png"/><Relationship Id="rId6" Type="http://schemas.openxmlformats.org/officeDocument/2006/relationships/image" Target="../media/image3970.png"/><Relationship Id="rId7" Type="http://schemas.openxmlformats.org/officeDocument/2006/relationships/image" Target="../media/image3980.png"/></Relationships>
</file>

<file path=ppt/slides/_rels/slide3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90.png"/><Relationship Id="rId3" Type="http://schemas.openxmlformats.org/officeDocument/2006/relationships/image" Target="../media/image4000.png"/><Relationship Id="rId4" Type="http://schemas.openxmlformats.org/officeDocument/2006/relationships/image" Target="../media/image855.png"/><Relationship Id="rId5" Type="http://schemas.openxmlformats.org/officeDocument/2006/relationships/image" Target="../media/image856.png"/><Relationship Id="rId6" Type="http://schemas.openxmlformats.org/officeDocument/2006/relationships/image" Target="../media/image862.png"/><Relationship Id="rId7" Type="http://schemas.openxmlformats.org/officeDocument/2006/relationships/image" Target="../media/image4040.png"/><Relationship Id="rId8" Type="http://schemas.openxmlformats.org/officeDocument/2006/relationships/image" Target="../media/image4050.png"/><Relationship Id="rId9" Type="http://schemas.openxmlformats.org/officeDocument/2006/relationships/image" Target="../media/image863.png"/></Relationships>
</file>

<file path=ppt/slides/_rels/slide3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4.xml"/><Relationship Id="rId3" Type="http://schemas.openxmlformats.org/officeDocument/2006/relationships/image" Target="../media/image4060.png"/><Relationship Id="rId4" Type="http://schemas.openxmlformats.org/officeDocument/2006/relationships/image" Target="../media/image4070.png"/><Relationship Id="rId5" Type="http://schemas.openxmlformats.org/officeDocument/2006/relationships/image" Target="../media/image4080.png"/><Relationship Id="rId6" Type="http://schemas.openxmlformats.org/officeDocument/2006/relationships/image" Target="../media/image857.png"/></Relationships>
</file>

<file path=ppt/slides/_rels/slide3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5.xml"/><Relationship Id="rId3" Type="http://schemas.openxmlformats.org/officeDocument/2006/relationships/image" Target="../media/image4100.png"/><Relationship Id="rId4" Type="http://schemas.openxmlformats.org/officeDocument/2006/relationships/image" Target="../media/image4111.png"/><Relationship Id="rId5" Type="http://schemas.openxmlformats.org/officeDocument/2006/relationships/image" Target="../media/image4120.png"/><Relationship Id="rId6" Type="http://schemas.openxmlformats.org/officeDocument/2006/relationships/image" Target="../media/image858.png"/></Relationships>
</file>

<file path=ppt/slides/_rels/slide3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6.xml"/><Relationship Id="rId3" Type="http://schemas.openxmlformats.org/officeDocument/2006/relationships/image" Target="../media/image4140.png"/><Relationship Id="rId4" Type="http://schemas.openxmlformats.org/officeDocument/2006/relationships/image" Target="../media/image4150.png"/><Relationship Id="rId5" Type="http://schemas.openxmlformats.org/officeDocument/2006/relationships/image" Target="../media/image4160.png"/><Relationship Id="rId6" Type="http://schemas.openxmlformats.org/officeDocument/2006/relationships/image" Target="../media/image859.png"/><Relationship Id="rId7" Type="http://schemas.openxmlformats.org/officeDocument/2006/relationships/image" Target="../media/image4180.png"/><Relationship Id="rId8" Type="http://schemas.openxmlformats.org/officeDocument/2006/relationships/image" Target="../media/image4190.png"/><Relationship Id="rId9" Type="http://schemas.openxmlformats.org/officeDocument/2006/relationships/image" Target="../media/image4200.png"/><Relationship Id="rId10" Type="http://schemas.openxmlformats.org/officeDocument/2006/relationships/image" Target="../media/image4210.png"/></Relationships>
</file>

<file path=ppt/slides/_rels/slide3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7.xml"/><Relationship Id="rId3" Type="http://schemas.openxmlformats.org/officeDocument/2006/relationships/image" Target="../media/image4220.png"/><Relationship Id="rId4" Type="http://schemas.openxmlformats.org/officeDocument/2006/relationships/image" Target="../media/image861.png"/><Relationship Id="rId5" Type="http://schemas.openxmlformats.org/officeDocument/2006/relationships/image" Target="../media/image4240.png"/><Relationship Id="rId6" Type="http://schemas.openxmlformats.org/officeDocument/2006/relationships/image" Target="../media/image4250.png"/><Relationship Id="rId7" Type="http://schemas.openxmlformats.org/officeDocument/2006/relationships/image" Target="../media/image4260.png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cube ABCDEFGH has side lengths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angle between the diagonal AH and the base EFGH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cube ABCDEFGH has side lengths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angle between the diagonal AH and the base EFGH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01346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35.26°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01346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247" y="1919077"/>
            <a:ext cx="3324689" cy="301984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43272" y="4661924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665227" y="4123377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83771" y="3617409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0680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angle between the line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the plane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𝐴𝐵𝐺𝐹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angle between the line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the plane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𝐴𝐵𝐺𝐹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11634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51.32°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11634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943272" y="4661924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665227" y="4123377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83771" y="3617409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131" y="1361922"/>
            <a:ext cx="3763600" cy="26669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5270" y="1361922"/>
            <a:ext cx="3763600" cy="26669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83771" y="3523648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71" y="3523648"/>
                <a:ext cx="61414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3800" y="2673841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00" y="2673841"/>
                <a:ext cx="61414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665227" y="2215505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8 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227" y="2215505"/>
                <a:ext cx="61414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556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K is the point on EH such that angle AKB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𝐵𝐾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=8.25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BAK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K is the point on EH such that angle AKB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=68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𝐵𝐾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=16.5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BAK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88935" y="484759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33.1°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935" y="484759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655" y="2194346"/>
            <a:ext cx="3954563" cy="2481294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16579" y="2182360"/>
            <a:ext cx="4092594" cy="2493280"/>
            <a:chOff x="308718" y="2761060"/>
            <a:chExt cx="4092594" cy="249328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8718" y="2761060"/>
              <a:ext cx="3954563" cy="248129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3893993" y="3497491"/>
                  <a:ext cx="50731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4.5 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3993" y="3497491"/>
                  <a:ext cx="507319" cy="276999"/>
                </a:xfrm>
                <a:prstGeom prst="rect">
                  <a:avLst/>
                </a:prstGeom>
                <a:blipFill>
                  <a:blip r:embed="rId6"/>
                  <a:stretch>
                    <a:fillRect r="-132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451870" y="4977341"/>
                  <a:ext cx="71830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10.5 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51870" y="4977341"/>
                  <a:ext cx="718306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4561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 is the midpoint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𝑃𝑅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the angle between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𝑇𝑃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the base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𝑃𝑄𝑅𝑆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 is the midpoint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𝑃𝑅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the angle between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𝑇𝑃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the base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𝑃𝑄𝑅𝑆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18474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57.8°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18474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14" y="1759976"/>
            <a:ext cx="4359771" cy="22679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511710" y="3290500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710" y="3290500"/>
                <a:ext cx="507319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749965" y="3750903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8 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965" y="3750903"/>
                <a:ext cx="507319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496305" y="2513896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7.5 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305" y="2513896"/>
                <a:ext cx="507319" cy="276999"/>
              </a:xfrm>
              <a:prstGeom prst="rect">
                <a:avLst/>
              </a:prstGeom>
              <a:blipFill>
                <a:blip r:embed="rId8"/>
                <a:stretch>
                  <a:fillRect r="-11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831" y="1759976"/>
            <a:ext cx="4359771" cy="22679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097022" y="2513896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22" y="2513896"/>
                <a:ext cx="507319" cy="276999"/>
              </a:xfrm>
              <a:prstGeom prst="rect">
                <a:avLst/>
              </a:prstGeom>
              <a:blipFill>
                <a:blip r:embed="rId9"/>
                <a:stretch>
                  <a:fillRect r="-6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45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 animBg="1"/>
    </p:bld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is a rod in a cylindrical tin.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AC is a diameter of the base.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BC is vertical.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radius of the base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2.5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the tin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589 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angle between the rod and the base of the tin.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is a rod in a cylindrical tin.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AC is a diameter of the base.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BC is vertical.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radius of the base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2.5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the tin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589 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angle between the rod and the base of the tin.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4"/>
                <a:stretch>
                  <a:fillRect l="-2000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79" y="3403681"/>
            <a:ext cx="3000794" cy="27626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2621" y="3347888"/>
            <a:ext cx="3000794" cy="2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6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diagram shows a solid cone.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base of the cone is a horizontal circle, centre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with 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curved surface area of the cone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260 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𝐴𝑉𝐵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diagram shows a solid cone.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base of the cone is a horizontal circle, centre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with 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4.5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curved surface area of the cone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𝐴𝑉𝐵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4"/>
                <a:stretch>
                  <a:fillRect l="-2000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59.60°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367" y="3281204"/>
            <a:ext cx="2267266" cy="28960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385" y="3281204"/>
            <a:ext cx="2267266" cy="28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the angle between the line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𝐴𝐷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the plane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the angle between the line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𝐴𝐷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the plane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38.5−38.6°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702" y="1657529"/>
            <a:ext cx="3448589" cy="40590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702" y="1653065"/>
            <a:ext cx="3448589" cy="40590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999646" y="4278052"/>
                <a:ext cx="60918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46" y="4278052"/>
                <a:ext cx="609186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620187" y="4119265"/>
                <a:ext cx="37444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0187" y="4119265"/>
                <a:ext cx="374442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994629" y="2209728"/>
                <a:ext cx="37444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46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629" y="2209728"/>
                <a:ext cx="374442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949498" y="4824912"/>
                <a:ext cx="37444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61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498" y="4824912"/>
                <a:ext cx="374442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5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VABCD is a rectangular based pyramid.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angle between VC and the plane ABCD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VABCD is a rectangular based pyramid.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angle between VC and the plane ABCD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56.1°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38" y="2035141"/>
            <a:ext cx="4228525" cy="3676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755802" y="5342853"/>
                <a:ext cx="53019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802" y="5342853"/>
                <a:ext cx="530198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63832" y="4885653"/>
                <a:ext cx="53019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832" y="4885653"/>
                <a:ext cx="530198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212746" y="3179257"/>
                <a:ext cx="53019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2746" y="3179257"/>
                <a:ext cx="530198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505" y="1942874"/>
            <a:ext cx="4228525" cy="367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6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