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135.xml" ContentType="application/vnd.openxmlformats-officedocument.presentationml.slide+xml"/>
  <Override PartName="/ppt/slides/slide160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53.xml" ContentType="application/vnd.openxmlformats-officedocument.presentationml.slide+xml"/>
  <Override PartName="/ppt/slides/slide371.xml" ContentType="application/vnd.openxmlformats-officedocument.presentationml.slide+xml"/>
  <Override PartName="/ppt/slides/slide380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63.xml" ContentType="application/vnd.openxmlformats-officedocument.presentationml.slide+xml"/>
  <Override PartName="/ppt/slides/slide8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1004" r:id="rId258"/>
    <p:sldId id="1324" r:id="rId259"/>
    <p:sldId id="1325" r:id="rId260"/>
    <p:sldId id="1326" r:id="rId261"/>
    <p:sldId id="1327" r:id="rId262"/>
    <p:sldId id="1328" r:id="rId263"/>
    <p:sldId id="1329" r:id="rId264"/>
    <p:sldId id="1332" r:id="rId265"/>
    <p:sldId id="1333" r:id="rId266"/>
    <p:sldId id="1334" r:id="rId267"/>
    <p:sldId id="1340" r:id="rId268"/>
    <p:sldId id="1341" r:id="rId269"/>
    <p:sldId id="1342" r:id="rId270"/>
    <p:sldId id="1343" r:id="rId271"/>
    <p:sldId id="1344" r:id="rId272"/>
    <p:sldId id="1345" r:id="rId273"/>
    <p:sldId id="1346" r:id="rId274"/>
    <p:sldId id="1347" r:id="rId275"/>
    <p:sldId id="1348" r:id="rId276"/>
    <p:sldId id="1361" r:id="rId277"/>
    <p:sldId id="1351" r:id="rId278"/>
    <p:sldId id="1362" r:id="rId279"/>
    <p:sldId id="1356" r:id="rId280"/>
    <p:sldId id="1357" r:id="rId281"/>
    <p:sldId id="1358" r:id="rId282"/>
    <p:sldId id="1363" r:id="rId283"/>
    <p:sldId id="1364" r:id="rId28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58" Type="http://schemas.openxmlformats.org/officeDocument/2006/relationships/slide" Target="slides/slide257.xml"/><Relationship Id="rId259" Type="http://schemas.openxmlformats.org/officeDocument/2006/relationships/slide" Target="slides/slide258.xml"/><Relationship Id="rId260" Type="http://schemas.openxmlformats.org/officeDocument/2006/relationships/slide" Target="slides/slide259.xml"/><Relationship Id="rId261" Type="http://schemas.openxmlformats.org/officeDocument/2006/relationships/slide" Target="slides/slide260.xml"/><Relationship Id="rId262" Type="http://schemas.openxmlformats.org/officeDocument/2006/relationships/slide" Target="slides/slide261.xml"/><Relationship Id="rId263" Type="http://schemas.openxmlformats.org/officeDocument/2006/relationships/slide" Target="slides/slide262.xml"/><Relationship Id="rId264" Type="http://schemas.openxmlformats.org/officeDocument/2006/relationships/slide" Target="slides/slide263.xml"/><Relationship Id="rId265" Type="http://schemas.openxmlformats.org/officeDocument/2006/relationships/slide" Target="slides/slide264.xml"/><Relationship Id="rId266" Type="http://schemas.openxmlformats.org/officeDocument/2006/relationships/slide" Target="slides/slide265.xml"/><Relationship Id="rId267" Type="http://schemas.openxmlformats.org/officeDocument/2006/relationships/slide" Target="slides/slide266.xml"/><Relationship Id="rId268" Type="http://schemas.openxmlformats.org/officeDocument/2006/relationships/slide" Target="slides/slide267.xml"/><Relationship Id="rId269" Type="http://schemas.openxmlformats.org/officeDocument/2006/relationships/slide" Target="slides/slide268.xml"/><Relationship Id="rId270" Type="http://schemas.openxmlformats.org/officeDocument/2006/relationships/slide" Target="slides/slide269.xml"/><Relationship Id="rId271" Type="http://schemas.openxmlformats.org/officeDocument/2006/relationships/slide" Target="slides/slide270.xml"/><Relationship Id="rId272" Type="http://schemas.openxmlformats.org/officeDocument/2006/relationships/slide" Target="slides/slide271.xml"/><Relationship Id="rId273" Type="http://schemas.openxmlformats.org/officeDocument/2006/relationships/slide" Target="slides/slide272.xml"/><Relationship Id="rId274" Type="http://schemas.openxmlformats.org/officeDocument/2006/relationships/slide" Target="slides/slide273.xml"/><Relationship Id="rId275" Type="http://schemas.openxmlformats.org/officeDocument/2006/relationships/slide" Target="slides/slide274.xml"/><Relationship Id="rId276" Type="http://schemas.openxmlformats.org/officeDocument/2006/relationships/slide" Target="slides/slide275.xml"/><Relationship Id="rId277" Type="http://schemas.openxmlformats.org/officeDocument/2006/relationships/slide" Target="slides/slide276.xml"/><Relationship Id="rId278" Type="http://schemas.openxmlformats.org/officeDocument/2006/relationships/slide" Target="slides/slide277.xml"/><Relationship Id="rId279" Type="http://schemas.openxmlformats.org/officeDocument/2006/relationships/slide" Target="slides/slide278.xml"/><Relationship Id="rId280" Type="http://schemas.openxmlformats.org/officeDocument/2006/relationships/slide" Target="slides/slide279.xml"/><Relationship Id="rId281" Type="http://schemas.openxmlformats.org/officeDocument/2006/relationships/slide" Target="slides/slide280.xml"/><Relationship Id="rId282" Type="http://schemas.openxmlformats.org/officeDocument/2006/relationships/slide" Target="slides/slide281.xml"/><Relationship Id="rId283" Type="http://schemas.openxmlformats.org/officeDocument/2006/relationships/slide" Target="slides/slide282.xml"/><Relationship Id="rId284" Type="http://schemas.openxmlformats.org/officeDocument/2006/relationships/slide" Target="slides/slide283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7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8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9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0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1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2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3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4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5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6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7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8.xml"/></Relationship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553580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780235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730739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143524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906755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691124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37278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954161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80463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079248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123486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278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469320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10.png"/><Relationship Id="rId3" Type="http://schemas.openxmlformats.org/officeDocument/2006/relationships/image" Target="../media/image5220.png"/><Relationship Id="rId4" Type="http://schemas.openxmlformats.org/officeDocument/2006/relationships/image" Target="../media/image5230.png"/><Relationship Id="rId5" Type="http://schemas.openxmlformats.org/officeDocument/2006/relationships/image" Target="../media/image5240.png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50.png"/><Relationship Id="rId3" Type="http://schemas.openxmlformats.org/officeDocument/2006/relationships/image" Target="../media/image5260.png"/><Relationship Id="rId4" Type="http://schemas.openxmlformats.org/officeDocument/2006/relationships/image" Target="../media/image527.png"/><Relationship Id="rId5" Type="http://schemas.openxmlformats.org/officeDocument/2006/relationships/image" Target="../media/image528.png"/><Relationship Id="rId6" Type="http://schemas.openxmlformats.org/officeDocument/2006/relationships/image" Target="../media/image529.png"/><Relationship Id="rId7" Type="http://schemas.openxmlformats.org/officeDocument/2006/relationships/image" Target="../media/image5130.png"/><Relationship Id="rId8" Type="http://schemas.openxmlformats.org/officeDocument/2006/relationships/image" Target="../media/image531.png"/><Relationship Id="rId9" Type="http://schemas.openxmlformats.org/officeDocument/2006/relationships/image" Target="../media/image533.png"/></Relationships>
</file>

<file path=ppt/slides/_rels/slide2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5.png"/><Relationship Id="rId3" Type="http://schemas.openxmlformats.org/officeDocument/2006/relationships/image" Target="../media/image536.png"/><Relationship Id="rId4" Type="http://schemas.openxmlformats.org/officeDocument/2006/relationships/image" Target="../media/image537.png"/><Relationship Id="rId5" Type="http://schemas.openxmlformats.org/officeDocument/2006/relationships/image" Target="../media/image538.png"/><Relationship Id="rId6" Type="http://schemas.openxmlformats.org/officeDocument/2006/relationships/image" Target="../media/image539.png"/><Relationship Id="rId7" Type="http://schemas.openxmlformats.org/officeDocument/2006/relationships/image" Target="../media/image541.png"/><Relationship Id="rId8" Type="http://schemas.openxmlformats.org/officeDocument/2006/relationships/image" Target="../media/image542.png"/><Relationship Id="rId9" Type="http://schemas.openxmlformats.org/officeDocument/2006/relationships/image" Target="../media/image543.png"/><Relationship Id="rId10" Type="http://schemas.openxmlformats.org/officeDocument/2006/relationships/image" Target="../media/image544.png"/><Relationship Id="rId11" Type="http://schemas.openxmlformats.org/officeDocument/2006/relationships/image" Target="../media/image545.png"/></Relationships>
</file>

<file path=ppt/slides/_rels/slide2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6.png"/><Relationship Id="rId3" Type="http://schemas.openxmlformats.org/officeDocument/2006/relationships/image" Target="../media/image532.png"/><Relationship Id="rId4" Type="http://schemas.openxmlformats.org/officeDocument/2006/relationships/image" Target="../media/image548.png"/><Relationship Id="rId5" Type="http://schemas.openxmlformats.org/officeDocument/2006/relationships/image" Target="../media/image549.png"/><Relationship Id="rId6" Type="http://schemas.openxmlformats.org/officeDocument/2006/relationships/image" Target="../media/image537.png"/><Relationship Id="rId7" Type="http://schemas.openxmlformats.org/officeDocument/2006/relationships/image" Target="../media/image538.png"/><Relationship Id="rId8" Type="http://schemas.openxmlformats.org/officeDocument/2006/relationships/image" Target="../media/image539.png"/><Relationship Id="rId9" Type="http://schemas.openxmlformats.org/officeDocument/2006/relationships/image" Target="../media/image551.png"/><Relationship Id="rId10" Type="http://schemas.openxmlformats.org/officeDocument/2006/relationships/image" Target="../media/image542.png"/><Relationship Id="rId11" Type="http://schemas.openxmlformats.org/officeDocument/2006/relationships/image" Target="../media/image543.png"/><Relationship Id="rId12" Type="http://schemas.openxmlformats.org/officeDocument/2006/relationships/image" Target="../media/image544.png"/><Relationship Id="rId13" Type="http://schemas.openxmlformats.org/officeDocument/2006/relationships/image" Target="../media/image552.png"/><Relationship Id="rId14" Type="http://schemas.openxmlformats.org/officeDocument/2006/relationships/image" Target="../media/image534.png"/><Relationship Id="rId15" Type="http://schemas.openxmlformats.org/officeDocument/2006/relationships/image" Target="../media/image547.png"/></Relationships>
</file>

<file path=ppt/slides/_rels/slide2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5.png"/><Relationship Id="rId3" Type="http://schemas.openxmlformats.org/officeDocument/2006/relationships/image" Target="../media/image556.png"/><Relationship Id="rId4" Type="http://schemas.openxmlformats.org/officeDocument/2006/relationships/image" Target="../media/image553.png"/><Relationship Id="rId5" Type="http://schemas.openxmlformats.org/officeDocument/2006/relationships/image" Target="../media/image549.png"/><Relationship Id="rId6" Type="http://schemas.openxmlformats.org/officeDocument/2006/relationships/image" Target="../media/image537.png"/><Relationship Id="rId7" Type="http://schemas.openxmlformats.org/officeDocument/2006/relationships/image" Target="../media/image538.png"/><Relationship Id="rId8" Type="http://schemas.openxmlformats.org/officeDocument/2006/relationships/image" Target="../media/image539.png"/><Relationship Id="rId9" Type="http://schemas.openxmlformats.org/officeDocument/2006/relationships/image" Target="../media/image558.png"/><Relationship Id="rId10" Type="http://schemas.openxmlformats.org/officeDocument/2006/relationships/image" Target="../media/image559.png"/><Relationship Id="rId11" Type="http://schemas.openxmlformats.org/officeDocument/2006/relationships/image" Target="../media/image561.png"/><Relationship Id="rId12" Type="http://schemas.openxmlformats.org/officeDocument/2006/relationships/image" Target="../media/image562.png"/><Relationship Id="rId13" Type="http://schemas.openxmlformats.org/officeDocument/2006/relationships/image" Target="../media/image563.png"/><Relationship Id="rId14" Type="http://schemas.openxmlformats.org/officeDocument/2006/relationships/image" Target="../media/image564.png"/><Relationship Id="rId15" Type="http://schemas.openxmlformats.org/officeDocument/2006/relationships/image" Target="../media/image565.png"/><Relationship Id="rId16" Type="http://schemas.openxmlformats.org/officeDocument/2006/relationships/image" Target="../media/image566.png"/></Relationships>
</file>

<file path=ppt/slides/_rels/slide2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7.png"/><Relationship Id="rId3" Type="http://schemas.openxmlformats.org/officeDocument/2006/relationships/image" Target="../media/image554.png"/><Relationship Id="rId4" Type="http://schemas.openxmlformats.org/officeDocument/2006/relationships/image" Target="../media/image569.png"/><Relationship Id="rId5" Type="http://schemas.openxmlformats.org/officeDocument/2006/relationships/image" Target="../media/image571.png"/><Relationship Id="rId6" Type="http://schemas.openxmlformats.org/officeDocument/2006/relationships/image" Target="../media/image572.png"/><Relationship Id="rId7" Type="http://schemas.openxmlformats.org/officeDocument/2006/relationships/image" Target="../media/image557.png"/><Relationship Id="rId8" Type="http://schemas.openxmlformats.org/officeDocument/2006/relationships/image" Target="../media/image574.png"/><Relationship Id="rId9" Type="http://schemas.openxmlformats.org/officeDocument/2006/relationships/image" Target="../media/image575.png"/><Relationship Id="rId10" Type="http://schemas.openxmlformats.org/officeDocument/2006/relationships/image" Target="../media/image576.png"/><Relationship Id="rId11" Type="http://schemas.openxmlformats.org/officeDocument/2006/relationships/image" Target="../media/image577.png"/><Relationship Id="rId12" Type="http://schemas.openxmlformats.org/officeDocument/2006/relationships/image" Target="../media/image578.png"/><Relationship Id="rId13" Type="http://schemas.openxmlformats.org/officeDocument/2006/relationships/image" Target="../media/image579.png"/></Relationships>
</file>

<file path=ppt/slides/_rels/slide2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1.png"/><Relationship Id="rId3" Type="http://schemas.openxmlformats.org/officeDocument/2006/relationships/image" Target="../media/image582.png"/><Relationship Id="rId4" Type="http://schemas.openxmlformats.org/officeDocument/2006/relationships/image" Target="../media/image583.png"/><Relationship Id="rId5" Type="http://schemas.openxmlformats.org/officeDocument/2006/relationships/image" Target="../media/image584.png"/><Relationship Id="rId6" Type="http://schemas.openxmlformats.org/officeDocument/2006/relationships/image" Target="../media/image585.png"/><Relationship Id="rId7" Type="http://schemas.openxmlformats.org/officeDocument/2006/relationships/image" Target="../media/image586.png"/><Relationship Id="rId8" Type="http://schemas.openxmlformats.org/officeDocument/2006/relationships/image" Target="../media/image587.png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1.png"/><Relationship Id="rId3" Type="http://schemas.openxmlformats.org/officeDocument/2006/relationships/image" Target="../media/image582.png"/><Relationship Id="rId4" Type="http://schemas.openxmlformats.org/officeDocument/2006/relationships/image" Target="../media/image588.png"/><Relationship Id="rId5" Type="http://schemas.openxmlformats.org/officeDocument/2006/relationships/image" Target="../media/image589.png"/><Relationship Id="rId6" Type="http://schemas.openxmlformats.org/officeDocument/2006/relationships/image" Target="../media/image585.png"/><Relationship Id="rId7" Type="http://schemas.openxmlformats.org/officeDocument/2006/relationships/image" Target="../media/image586.png"/><Relationship Id="rId8" Type="http://schemas.openxmlformats.org/officeDocument/2006/relationships/image" Target="../media/image591.png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2.png"/><Relationship Id="rId3" Type="http://schemas.openxmlformats.org/officeDocument/2006/relationships/image" Target="../media/image593.png"/><Relationship Id="rId4" Type="http://schemas.openxmlformats.org/officeDocument/2006/relationships/image" Target="../media/image594.png"/><Relationship Id="rId5" Type="http://schemas.openxmlformats.org/officeDocument/2006/relationships/image" Target="../media/image595.png"/><Relationship Id="rId6" Type="http://schemas.openxmlformats.org/officeDocument/2006/relationships/image" Target="../media/image596.png"/><Relationship Id="rId7" Type="http://schemas.openxmlformats.org/officeDocument/2006/relationships/image" Target="../media/image582.png"/><Relationship Id="rId8" Type="http://schemas.openxmlformats.org/officeDocument/2006/relationships/image" Target="../media/image597.png"/><Relationship Id="rId9" Type="http://schemas.openxmlformats.org/officeDocument/2006/relationships/image" Target="../media/image598.png"/><Relationship Id="rId10" Type="http://schemas.openxmlformats.org/officeDocument/2006/relationships/image" Target="../media/image585.png"/><Relationship Id="rId11" Type="http://schemas.openxmlformats.org/officeDocument/2006/relationships/image" Target="../media/image599.png"/><Relationship Id="rId12" Type="http://schemas.openxmlformats.org/officeDocument/2006/relationships/image" Target="../media/image601.png"/></Relationships>
</file>

<file path=ppt/slides/_rels/slide2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4.xml"/><Relationship Id="rId3" Type="http://schemas.openxmlformats.org/officeDocument/2006/relationships/image" Target="../media/image602.png"/><Relationship Id="rId4" Type="http://schemas.openxmlformats.org/officeDocument/2006/relationships/image" Target="../media/image568.png"/><Relationship Id="rId5" Type="http://schemas.openxmlformats.org/officeDocument/2006/relationships/image" Target="../media/image604.png"/><Relationship Id="rId6" Type="http://schemas.openxmlformats.org/officeDocument/2006/relationships/image" Target="../media/image605.png"/><Relationship Id="rId7" Type="http://schemas.openxmlformats.org/officeDocument/2006/relationships/image" Target="../media/image573.png"/><Relationship Id="rId8" Type="http://schemas.openxmlformats.org/officeDocument/2006/relationships/image" Target="../media/image607.png"/><Relationship Id="rId9" Type="http://schemas.openxmlformats.org/officeDocument/2006/relationships/image" Target="../media/image608.png"/><Relationship Id="rId10" Type="http://schemas.openxmlformats.org/officeDocument/2006/relationships/image" Target="../media/image609.png"/><Relationship Id="rId11" Type="http://schemas.openxmlformats.org/officeDocument/2006/relationships/image" Target="../media/image613.png"/></Relationships>
</file>

<file path=ppt/slides/_rels/slide2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614.png"/><Relationship Id="rId4" Type="http://schemas.openxmlformats.org/officeDocument/2006/relationships/image" Target="../media/image603.png"/><Relationship Id="rId5" Type="http://schemas.openxmlformats.org/officeDocument/2006/relationships/image" Target="../media/image616.png"/><Relationship Id="rId6" Type="http://schemas.openxmlformats.org/officeDocument/2006/relationships/image" Target="../media/image617.png"/><Relationship Id="rId7" Type="http://schemas.openxmlformats.org/officeDocument/2006/relationships/image" Target="../media/image606.png"/><Relationship Id="rId8" Type="http://schemas.openxmlformats.org/officeDocument/2006/relationships/image" Target="../media/image619.png"/><Relationship Id="rId9" Type="http://schemas.openxmlformats.org/officeDocument/2006/relationships/image" Target="../media/image621.png"/><Relationship Id="rId10" Type="http://schemas.openxmlformats.org/officeDocument/2006/relationships/image" Target="../media/image622.png"/><Relationship Id="rId11" Type="http://schemas.openxmlformats.org/officeDocument/2006/relationships/image" Target="../media/image623.png"/></Relationships>
</file>

<file path=ppt/slides/_rels/slide2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624.png"/><Relationship Id="rId4" Type="http://schemas.openxmlformats.org/officeDocument/2006/relationships/image" Target="../media/image615.png"/><Relationship Id="rId5" Type="http://schemas.openxmlformats.org/officeDocument/2006/relationships/image" Target="../media/image626.png"/><Relationship Id="rId6" Type="http://schemas.openxmlformats.org/officeDocument/2006/relationships/image" Target="../media/image627.png"/><Relationship Id="rId7" Type="http://schemas.openxmlformats.org/officeDocument/2006/relationships/image" Target="../media/image628.png"/></Relationships>
</file>

<file path=ppt/slides/_rels/slide2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7.xml"/><Relationship Id="rId3" Type="http://schemas.openxmlformats.org/officeDocument/2006/relationships/image" Target="../media/image624.png"/><Relationship Id="rId4" Type="http://schemas.openxmlformats.org/officeDocument/2006/relationships/image" Target="../media/image615.png"/><Relationship Id="rId5" Type="http://schemas.openxmlformats.org/officeDocument/2006/relationships/image" Target="../media/image629.png"/><Relationship Id="rId6" Type="http://schemas.openxmlformats.org/officeDocument/2006/relationships/image" Target="../media/image630.png"/><Relationship Id="rId7" Type="http://schemas.openxmlformats.org/officeDocument/2006/relationships/image" Target="../media/image631.png"/></Relationships>
</file>

<file path=ppt/slides/_rels/slide2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8.xml"/><Relationship Id="rId3" Type="http://schemas.openxmlformats.org/officeDocument/2006/relationships/image" Target="../media/image632.png"/><Relationship Id="rId4" Type="http://schemas.openxmlformats.org/officeDocument/2006/relationships/image" Target="../media/image633.png"/><Relationship Id="rId5" Type="http://schemas.openxmlformats.org/officeDocument/2006/relationships/image" Target="../media/image615.png"/><Relationship Id="rId6" Type="http://schemas.openxmlformats.org/officeDocument/2006/relationships/image" Target="../media/image634.png"/><Relationship Id="rId7" Type="http://schemas.openxmlformats.org/officeDocument/2006/relationships/image" Target="../media/image635.png"/><Relationship Id="rId8" Type="http://schemas.openxmlformats.org/officeDocument/2006/relationships/image" Target="../media/image636.png"/></Relationships>
</file>

<file path=ppt/slides/_rels/slide2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9.xml"/><Relationship Id="rId3" Type="http://schemas.openxmlformats.org/officeDocument/2006/relationships/image" Target="../media/image637.png"/><Relationship Id="rId4" Type="http://schemas.openxmlformats.org/officeDocument/2006/relationships/image" Target="../media/image633.png"/><Relationship Id="rId5" Type="http://schemas.openxmlformats.org/officeDocument/2006/relationships/image" Target="../media/image638.png"/><Relationship Id="rId6" Type="http://schemas.openxmlformats.org/officeDocument/2006/relationships/image" Target="../media/image615.png"/><Relationship Id="rId7" Type="http://schemas.openxmlformats.org/officeDocument/2006/relationships/image" Target="../media/image634.png"/></Relationships>
</file>

<file path=ppt/slides/_rels/slide2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0.xml"/><Relationship Id="rId3" Type="http://schemas.openxmlformats.org/officeDocument/2006/relationships/image" Target="../media/image639.png"/><Relationship Id="rId4" Type="http://schemas.openxmlformats.org/officeDocument/2006/relationships/image" Target="../media/image618.png"/><Relationship Id="rId5" Type="http://schemas.openxmlformats.org/officeDocument/2006/relationships/image" Target="../media/image642.png"/><Relationship Id="rId6" Type="http://schemas.openxmlformats.org/officeDocument/2006/relationships/image" Target="../media/image643.png"/><Relationship Id="rId7" Type="http://schemas.openxmlformats.org/officeDocument/2006/relationships/image" Target="../media/image644.png"/></Relationships>
</file>

<file path=ppt/slides/_rels/slide2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1.xml"/><Relationship Id="rId3" Type="http://schemas.openxmlformats.org/officeDocument/2006/relationships/image" Target="../media/image639.png"/><Relationship Id="rId4" Type="http://schemas.openxmlformats.org/officeDocument/2006/relationships/image" Target="../media/image618.png"/><Relationship Id="rId5" Type="http://schemas.openxmlformats.org/officeDocument/2006/relationships/image" Target="../media/image645.png"/><Relationship Id="rId6" Type="http://schemas.openxmlformats.org/officeDocument/2006/relationships/image" Target="../media/image646.png"/><Relationship Id="rId7" Type="http://schemas.openxmlformats.org/officeDocument/2006/relationships/image" Target="../media/image647.png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2.xml"/><Relationship Id="rId3" Type="http://schemas.openxmlformats.org/officeDocument/2006/relationships/image" Target="../media/image648.png"/><Relationship Id="rId4" Type="http://schemas.openxmlformats.org/officeDocument/2006/relationships/image" Target="../media/image649.png"/><Relationship Id="rId5" Type="http://schemas.openxmlformats.org/officeDocument/2006/relationships/image" Target="../media/image651.png"/><Relationship Id="rId6" Type="http://schemas.openxmlformats.org/officeDocument/2006/relationships/image" Target="../media/image618.png"/><Relationship Id="rId7" Type="http://schemas.openxmlformats.org/officeDocument/2006/relationships/image" Target="../media/image652.png"/><Relationship Id="rId8" Type="http://schemas.openxmlformats.org/officeDocument/2006/relationships/image" Target="../media/image653.png"/><Relationship Id="rId9" Type="http://schemas.openxmlformats.org/officeDocument/2006/relationships/image" Target="../media/image654.png"/></Relationships>
</file>

<file path=ppt/slides/_rels/slide2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3.xml"/><Relationship Id="rId3" Type="http://schemas.openxmlformats.org/officeDocument/2006/relationships/image" Target="../media/image655.png"/><Relationship Id="rId4" Type="http://schemas.openxmlformats.org/officeDocument/2006/relationships/image" Target="../media/image625.png"/><Relationship Id="rId5" Type="http://schemas.openxmlformats.org/officeDocument/2006/relationships/image" Target="../media/image657.png"/><Relationship Id="rId6" Type="http://schemas.openxmlformats.org/officeDocument/2006/relationships/image" Target="../media/image658.png"/><Relationship Id="rId7" Type="http://schemas.openxmlformats.org/officeDocument/2006/relationships/image" Target="../media/image659.png"/><Relationship Id="rId8" Type="http://schemas.openxmlformats.org/officeDocument/2006/relationships/image" Target="../media/image661.png"/><Relationship Id="rId9" Type="http://schemas.openxmlformats.org/officeDocument/2006/relationships/image" Target="../media/image662.png"/><Relationship Id="rId10" Type="http://schemas.openxmlformats.org/officeDocument/2006/relationships/image" Target="../media/image663.png"/></Relationships>
</file>

<file path=ppt/slides/_rels/slide2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4.xml"/><Relationship Id="rId3" Type="http://schemas.openxmlformats.org/officeDocument/2006/relationships/image" Target="../media/image664.png"/><Relationship Id="rId4" Type="http://schemas.openxmlformats.org/officeDocument/2006/relationships/image" Target="../media/image625.png"/><Relationship Id="rId5" Type="http://schemas.openxmlformats.org/officeDocument/2006/relationships/image" Target="../media/image657.png"/><Relationship Id="rId6" Type="http://schemas.openxmlformats.org/officeDocument/2006/relationships/image" Target="../media/image658.png"/><Relationship Id="rId7" Type="http://schemas.openxmlformats.org/officeDocument/2006/relationships/image" Target="../media/image659.png"/><Relationship Id="rId8" Type="http://schemas.openxmlformats.org/officeDocument/2006/relationships/image" Target="../media/image661.png"/><Relationship Id="rId9" Type="http://schemas.openxmlformats.org/officeDocument/2006/relationships/image" Target="../media/image662.png"/><Relationship Id="rId10" Type="http://schemas.openxmlformats.org/officeDocument/2006/relationships/image" Target="../media/image663.png"/></Relationships>
</file>

<file path=ppt/slides/_rels/slide2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5.xml"/><Relationship Id="rId3" Type="http://schemas.openxmlformats.org/officeDocument/2006/relationships/image" Target="../media/image665.png"/><Relationship Id="rId4" Type="http://schemas.openxmlformats.org/officeDocument/2006/relationships/image" Target="../media/image666.png"/><Relationship Id="rId5" Type="http://schemas.openxmlformats.org/officeDocument/2006/relationships/image" Target="../media/image667.png"/><Relationship Id="rId6" Type="http://schemas.openxmlformats.org/officeDocument/2006/relationships/image" Target="../media/image625.png"/><Relationship Id="rId7" Type="http://schemas.openxmlformats.org/officeDocument/2006/relationships/image" Target="../media/image657.png"/><Relationship Id="rId8" Type="http://schemas.openxmlformats.org/officeDocument/2006/relationships/image" Target="../media/image668.png"/><Relationship Id="rId9" Type="http://schemas.openxmlformats.org/officeDocument/2006/relationships/image" Target="../media/image659.png"/><Relationship Id="rId10" Type="http://schemas.openxmlformats.org/officeDocument/2006/relationships/image" Target="../media/image629.png"/><Relationship Id="rId11" Type="http://schemas.openxmlformats.org/officeDocument/2006/relationships/image" Target="../media/image634.png"/></Relationships>
</file>

<file path=ppt/slides/_rels/slide2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69.png"/><Relationship Id="rId3" Type="http://schemas.openxmlformats.org/officeDocument/2006/relationships/image" Target="../media/image641.png"/><Relationship Id="rId4" Type="http://schemas.openxmlformats.org/officeDocument/2006/relationships/image" Target="../media/image672.png"/><Relationship Id="rId5" Type="http://schemas.openxmlformats.org/officeDocument/2006/relationships/image" Target="../media/image673.png"/><Relationship Id="rId6" Type="http://schemas.openxmlformats.org/officeDocument/2006/relationships/image" Target="../media/image674.png"/><Relationship Id="rId7" Type="http://schemas.openxmlformats.org/officeDocument/2006/relationships/image" Target="../media/image675.png"/></Relationships>
</file>

<file path=ppt/slides/_rels/slide2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6.png"/><Relationship Id="rId3" Type="http://schemas.openxmlformats.org/officeDocument/2006/relationships/image" Target="../media/image656.png"/><Relationship Id="rId4" Type="http://schemas.openxmlformats.org/officeDocument/2006/relationships/image" Target="../media/image678.png"/><Relationship Id="rId5" Type="http://schemas.openxmlformats.org/officeDocument/2006/relationships/image" Target="../media/image679.png"/><Relationship Id="rId6" Type="http://schemas.openxmlformats.org/officeDocument/2006/relationships/image" Target="../media/image681.png"/><Relationship Id="rId7" Type="http://schemas.openxmlformats.org/officeDocument/2006/relationships/image" Target="../media/image682.png"/><Relationship Id="rId8" Type="http://schemas.openxmlformats.org/officeDocument/2006/relationships/image" Target="../media/image683.png"/><Relationship Id="rId9" Type="http://schemas.openxmlformats.org/officeDocument/2006/relationships/image" Target="../media/image684.png"/></Relationships>
</file>

<file path=ppt/slides/_rels/slide2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5.png"/><Relationship Id="rId3" Type="http://schemas.openxmlformats.org/officeDocument/2006/relationships/image" Target="../media/image671.png"/><Relationship Id="rId4" Type="http://schemas.openxmlformats.org/officeDocument/2006/relationships/image" Target="../media/image687.png"/><Relationship Id="rId5" Type="http://schemas.openxmlformats.org/officeDocument/2006/relationships/image" Target="../media/image688.png"/><Relationship Id="rId6" Type="http://schemas.openxmlformats.org/officeDocument/2006/relationships/image" Target="../media/image689.png"/><Relationship Id="rId7" Type="http://schemas.openxmlformats.org/officeDocument/2006/relationships/image" Target="../media/image691.png"/><Relationship Id="rId8" Type="http://schemas.openxmlformats.org/officeDocument/2006/relationships/image" Target="../media/image692.png"/><Relationship Id="rId9" Type="http://schemas.openxmlformats.org/officeDocument/2006/relationships/image" Target="../media/image693.png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4.png"/><Relationship Id="rId3" Type="http://schemas.openxmlformats.org/officeDocument/2006/relationships/image" Target="../media/image695.png"/><Relationship Id="rId4" Type="http://schemas.openxmlformats.org/officeDocument/2006/relationships/image" Target="../media/image696.png"/></Relationships>
</file>

<file path=ppt/slides/_rels/slide2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7.png"/><Relationship Id="rId3" Type="http://schemas.openxmlformats.org/officeDocument/2006/relationships/image" Target="../media/image698.png"/><Relationship Id="rId4" Type="http://schemas.openxmlformats.org/officeDocument/2006/relationships/image" Target="../media/image699.png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surface area of the cube: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surface area of the cube: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4593018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593018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Cube 32"/>
          <p:cNvSpPr/>
          <p:nvPr/>
        </p:nvSpPr>
        <p:spPr>
          <a:xfrm>
            <a:off x="409768" y="1412733"/>
            <a:ext cx="1462672" cy="1436652"/>
          </a:xfrm>
          <a:prstGeom prst="cub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Cube 33"/>
          <p:cNvSpPr/>
          <p:nvPr/>
        </p:nvSpPr>
        <p:spPr>
          <a:xfrm>
            <a:off x="409768" y="4153630"/>
            <a:ext cx="1967671" cy="1991138"/>
          </a:xfrm>
          <a:prstGeom prst="cub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60003" y="2926933"/>
                <a:ext cx="67390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03" y="2926933"/>
                <a:ext cx="673902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63851" y="6289977"/>
                <a:ext cx="67390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851" y="6289977"/>
                <a:ext cx="673902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5280344" y="1224828"/>
            <a:ext cx="2972434" cy="3226045"/>
            <a:chOff x="5280344" y="1224828"/>
            <a:chExt cx="2972434" cy="3226045"/>
          </a:xfrm>
        </p:grpSpPr>
        <p:sp>
          <p:nvSpPr>
            <p:cNvPr id="37" name="Cube 36"/>
            <p:cNvSpPr/>
            <p:nvPr/>
          </p:nvSpPr>
          <p:spPr>
            <a:xfrm>
              <a:off x="5280344" y="1224828"/>
              <a:ext cx="2972434" cy="2745346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6092659" y="4112319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2659" y="4112319"/>
                  <a:ext cx="673902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7491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total surface area of the cube is:	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total surface area of the cube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150 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4871729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871729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Cube 32"/>
          <p:cNvSpPr/>
          <p:nvPr/>
        </p:nvSpPr>
        <p:spPr>
          <a:xfrm>
            <a:off x="409768" y="1469880"/>
            <a:ext cx="1462672" cy="1436652"/>
          </a:xfrm>
          <a:prstGeom prst="cub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Cube 33"/>
          <p:cNvSpPr/>
          <p:nvPr/>
        </p:nvSpPr>
        <p:spPr>
          <a:xfrm>
            <a:off x="409768" y="4153630"/>
            <a:ext cx="1967671" cy="1991138"/>
          </a:xfrm>
          <a:prstGeom prst="cub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60003" y="2984080"/>
                <a:ext cx="67390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03" y="2984080"/>
                <a:ext cx="673902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63851" y="6289977"/>
                <a:ext cx="67390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851" y="6289977"/>
                <a:ext cx="673902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035376" y="1453010"/>
                <a:ext cx="957337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54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5376" y="1453010"/>
                <a:ext cx="957337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531081" y="4140446"/>
                <a:ext cx="106862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96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081" y="4140446"/>
                <a:ext cx="106862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5275327" y="1653065"/>
            <a:ext cx="2972434" cy="3226045"/>
            <a:chOff x="5275327" y="1653065"/>
            <a:chExt cx="2972434" cy="3226045"/>
          </a:xfrm>
        </p:grpSpPr>
        <p:sp>
          <p:nvSpPr>
            <p:cNvPr id="37" name="Cube 36"/>
            <p:cNvSpPr/>
            <p:nvPr/>
          </p:nvSpPr>
          <p:spPr>
            <a:xfrm>
              <a:off x="5275327" y="1653065"/>
              <a:ext cx="2972434" cy="2745346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6087642" y="4540556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7642" y="4540556"/>
                  <a:ext cx="673902" cy="3385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5400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the cuboid: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the cuboid: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3683630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448 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683630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04800" y="1535398"/>
            <a:ext cx="2743200" cy="1522038"/>
            <a:chOff x="304800" y="1535398"/>
            <a:chExt cx="2743200" cy="1522038"/>
          </a:xfrm>
        </p:grpSpPr>
        <p:sp>
          <p:nvSpPr>
            <p:cNvPr id="3" name="Cube 2"/>
            <p:cNvSpPr/>
            <p:nvPr/>
          </p:nvSpPr>
          <p:spPr>
            <a:xfrm>
              <a:off x="304800" y="1535398"/>
              <a:ext cx="2231136" cy="1014692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31232" y="2718882"/>
                  <a:ext cx="787716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1232" y="2718882"/>
                  <a:ext cx="787716" cy="33855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2595225" y="1765255"/>
                  <a:ext cx="45277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5225" y="1765255"/>
                  <a:ext cx="452775" cy="338554"/>
                </a:xfrm>
                <a:prstGeom prst="rect">
                  <a:avLst/>
                </a:prstGeom>
                <a:blipFill>
                  <a:blip r:embed="rId4"/>
                  <a:stretch>
                    <a:fillRect r="-243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535936" y="2380328"/>
                  <a:ext cx="50488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5936" y="2380328"/>
                  <a:ext cx="504885" cy="338554"/>
                </a:xfrm>
                <a:prstGeom prst="rect">
                  <a:avLst/>
                </a:prstGeom>
                <a:blipFill>
                  <a:blip r:embed="rId5"/>
                  <a:stretch>
                    <a:fillRect r="-1084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Cube 18"/>
          <p:cNvSpPr/>
          <p:nvPr/>
        </p:nvSpPr>
        <p:spPr>
          <a:xfrm>
            <a:off x="309440" y="3918630"/>
            <a:ext cx="1243584" cy="2335562"/>
          </a:xfrm>
          <a:prstGeom prst="cub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6347" y="6319915"/>
                <a:ext cx="50488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47" y="6319915"/>
                <a:ext cx="504885" cy="338554"/>
              </a:xfrm>
              <a:prstGeom prst="rect">
                <a:avLst/>
              </a:prstGeom>
              <a:blipFill>
                <a:blip r:embed="rId6"/>
                <a:stretch>
                  <a:fillRect r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18948" y="4917134"/>
                <a:ext cx="50488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11 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948" y="4917134"/>
                <a:ext cx="504885" cy="338554"/>
              </a:xfrm>
              <a:prstGeom prst="rect">
                <a:avLst/>
              </a:prstGeom>
              <a:blipFill>
                <a:blip r:embed="rId7"/>
                <a:stretch>
                  <a:fillRect r="-325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504752" y="6061600"/>
                <a:ext cx="45277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7 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52" y="6061600"/>
                <a:ext cx="452775" cy="338554"/>
              </a:xfrm>
              <a:prstGeom prst="rect">
                <a:avLst/>
              </a:prstGeom>
              <a:blipFill>
                <a:blip r:embed="rId8"/>
                <a:stretch>
                  <a:fillRect r="-243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5096624" y="1535398"/>
            <a:ext cx="3493719" cy="2108586"/>
            <a:chOff x="304800" y="1535398"/>
            <a:chExt cx="2743200" cy="1409849"/>
          </a:xfrm>
        </p:grpSpPr>
        <p:sp>
          <p:nvSpPr>
            <p:cNvPr id="24" name="Cube 23"/>
            <p:cNvSpPr/>
            <p:nvPr/>
          </p:nvSpPr>
          <p:spPr>
            <a:xfrm>
              <a:off x="304800" y="1535398"/>
              <a:ext cx="2231136" cy="1014692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931232" y="2718882"/>
                  <a:ext cx="618499" cy="2263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1232" y="2718882"/>
                  <a:ext cx="618499" cy="2263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2595225" y="1765255"/>
                  <a:ext cx="452775" cy="2263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5225" y="1765255"/>
                  <a:ext cx="452775" cy="2263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2535936" y="2380328"/>
                  <a:ext cx="504885" cy="2263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5936" y="2380328"/>
                  <a:ext cx="504885" cy="2263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0718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total surface area of the cuboid is:	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total surface area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448 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	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3683630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683630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04800" y="1535398"/>
            <a:ext cx="2743200" cy="1522038"/>
            <a:chOff x="304800" y="1535398"/>
            <a:chExt cx="2743200" cy="1522038"/>
          </a:xfrm>
        </p:grpSpPr>
        <p:sp>
          <p:nvSpPr>
            <p:cNvPr id="3" name="Cube 2"/>
            <p:cNvSpPr/>
            <p:nvPr/>
          </p:nvSpPr>
          <p:spPr>
            <a:xfrm>
              <a:off x="304800" y="1535398"/>
              <a:ext cx="2231136" cy="1014692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31232" y="2718882"/>
                  <a:ext cx="675313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1232" y="2718882"/>
                  <a:ext cx="675313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2595225" y="1765255"/>
                  <a:ext cx="45277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5225" y="1765255"/>
                  <a:ext cx="452775" cy="338554"/>
                </a:xfrm>
                <a:prstGeom prst="rect">
                  <a:avLst/>
                </a:prstGeom>
                <a:blipFill>
                  <a:blip r:embed="rId6"/>
                  <a:stretch>
                    <a:fillRect r="-243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535936" y="2380328"/>
                  <a:ext cx="50488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5936" y="2380328"/>
                  <a:ext cx="504885" cy="338554"/>
                </a:xfrm>
                <a:prstGeom prst="rect">
                  <a:avLst/>
                </a:prstGeom>
                <a:blipFill>
                  <a:blip r:embed="rId7"/>
                  <a:stretch>
                    <a:fillRect r="-1084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Cube 18"/>
          <p:cNvSpPr/>
          <p:nvPr/>
        </p:nvSpPr>
        <p:spPr>
          <a:xfrm>
            <a:off x="309440" y="3918630"/>
            <a:ext cx="1243584" cy="2335562"/>
          </a:xfrm>
          <a:prstGeom prst="cub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6347" y="6319915"/>
                <a:ext cx="50488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47" y="6319915"/>
                <a:ext cx="504885" cy="338554"/>
              </a:xfrm>
              <a:prstGeom prst="rect">
                <a:avLst/>
              </a:prstGeom>
              <a:blipFill>
                <a:blip r:embed="rId8"/>
                <a:stretch>
                  <a:fillRect r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18948" y="4917134"/>
                <a:ext cx="50488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948" y="4917134"/>
                <a:ext cx="504885" cy="338554"/>
              </a:xfrm>
              <a:prstGeom prst="rect">
                <a:avLst/>
              </a:prstGeom>
              <a:blipFill>
                <a:blip r:embed="rId9"/>
                <a:stretch>
                  <a:fillRect r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504752" y="6061600"/>
                <a:ext cx="45277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7 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52" y="6061600"/>
                <a:ext cx="452775" cy="338554"/>
              </a:xfrm>
              <a:prstGeom prst="rect">
                <a:avLst/>
              </a:prstGeom>
              <a:blipFill>
                <a:blip r:embed="rId10"/>
                <a:stretch>
                  <a:fillRect r="-243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5096624" y="1535398"/>
            <a:ext cx="3493719" cy="2108586"/>
            <a:chOff x="304800" y="1535398"/>
            <a:chExt cx="2743200" cy="1409849"/>
          </a:xfrm>
        </p:grpSpPr>
        <p:sp>
          <p:nvSpPr>
            <p:cNvPr id="24" name="Cube 23"/>
            <p:cNvSpPr/>
            <p:nvPr/>
          </p:nvSpPr>
          <p:spPr>
            <a:xfrm>
              <a:off x="304800" y="1535398"/>
              <a:ext cx="2231136" cy="1014692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931232" y="2718882"/>
                  <a:ext cx="618499" cy="2263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1232" y="2718882"/>
                  <a:ext cx="618499" cy="2263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2595225" y="1765255"/>
                  <a:ext cx="452775" cy="2263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5225" y="1765255"/>
                  <a:ext cx="452775" cy="2263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2535936" y="2380328"/>
                  <a:ext cx="504885" cy="2263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5936" y="2380328"/>
                  <a:ext cx="504885" cy="2263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295725" y="1335343"/>
                <a:ext cx="1025725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112 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725" y="1335343"/>
                <a:ext cx="1025725" cy="400110"/>
              </a:xfrm>
              <a:prstGeom prst="rect">
                <a:avLst/>
              </a:prstGeom>
              <a:blipFill>
                <a:blip r:embed="rId14"/>
                <a:stretch>
                  <a:fillRect r="-5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718948" y="3918630"/>
                <a:ext cx="717879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334 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948" y="3918630"/>
                <a:ext cx="717879" cy="400110"/>
              </a:xfrm>
              <a:prstGeom prst="rect">
                <a:avLst/>
              </a:prstGeom>
              <a:blipFill>
                <a:blip r:embed="rId15"/>
                <a:stretch>
                  <a:fillRect r="-508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976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two cuboids have equal total surface area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r="-32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two cuboids have equal total surface area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r="-3333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1999" y="6388000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=24.7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6388000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04800" y="1535398"/>
            <a:ext cx="2743200" cy="1522038"/>
            <a:chOff x="304800" y="1535398"/>
            <a:chExt cx="2743200" cy="1522038"/>
          </a:xfrm>
        </p:grpSpPr>
        <p:sp>
          <p:nvSpPr>
            <p:cNvPr id="3" name="Cube 2"/>
            <p:cNvSpPr/>
            <p:nvPr/>
          </p:nvSpPr>
          <p:spPr>
            <a:xfrm>
              <a:off x="304800" y="1535398"/>
              <a:ext cx="2231136" cy="1014692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31232" y="2718882"/>
                  <a:ext cx="675313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1232" y="2718882"/>
                  <a:ext cx="675313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2595225" y="1765255"/>
                  <a:ext cx="45277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5225" y="1765255"/>
                  <a:ext cx="452775" cy="338554"/>
                </a:xfrm>
                <a:prstGeom prst="rect">
                  <a:avLst/>
                </a:prstGeom>
                <a:blipFill>
                  <a:blip r:embed="rId6"/>
                  <a:stretch>
                    <a:fillRect r="-243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535936" y="2380328"/>
                  <a:ext cx="50488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5936" y="2380328"/>
                  <a:ext cx="504885" cy="338554"/>
                </a:xfrm>
                <a:prstGeom prst="rect">
                  <a:avLst/>
                </a:prstGeom>
                <a:blipFill>
                  <a:blip r:embed="rId7"/>
                  <a:stretch>
                    <a:fillRect r="-1084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Cube 18"/>
          <p:cNvSpPr/>
          <p:nvPr/>
        </p:nvSpPr>
        <p:spPr>
          <a:xfrm>
            <a:off x="309440" y="3918630"/>
            <a:ext cx="1243584" cy="2335562"/>
          </a:xfrm>
          <a:prstGeom prst="cub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6347" y="6319915"/>
                <a:ext cx="50488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47" y="6319915"/>
                <a:ext cx="504885" cy="338554"/>
              </a:xfrm>
              <a:prstGeom prst="rect">
                <a:avLst/>
              </a:prstGeom>
              <a:blipFill>
                <a:blip r:embed="rId8"/>
                <a:stretch>
                  <a:fillRect r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18948" y="4917134"/>
                <a:ext cx="50488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7 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948" y="4917134"/>
                <a:ext cx="504885" cy="338554"/>
              </a:xfrm>
              <a:prstGeom prst="rect">
                <a:avLst/>
              </a:prstGeom>
              <a:blipFill>
                <a:blip r:embed="rId9"/>
                <a:stretch>
                  <a:fillRect r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504752" y="6061600"/>
                <a:ext cx="45277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52" y="6061600"/>
                <a:ext cx="452775" cy="338554"/>
              </a:xfrm>
              <a:prstGeom prst="rect">
                <a:avLst/>
              </a:prstGeom>
              <a:blipFill>
                <a:blip r:embed="rId10"/>
                <a:stretch>
                  <a:fillRect r="-243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4922982" y="1535398"/>
            <a:ext cx="2743200" cy="5123071"/>
            <a:chOff x="4922982" y="1535398"/>
            <a:chExt cx="2743200" cy="5123071"/>
          </a:xfrm>
        </p:grpSpPr>
        <p:grpSp>
          <p:nvGrpSpPr>
            <p:cNvPr id="31" name="Group 30"/>
            <p:cNvGrpSpPr/>
            <p:nvPr/>
          </p:nvGrpSpPr>
          <p:grpSpPr>
            <a:xfrm>
              <a:off x="4922982" y="1535398"/>
              <a:ext cx="2743200" cy="1522038"/>
              <a:chOff x="304800" y="1535398"/>
              <a:chExt cx="2743200" cy="1522038"/>
            </a:xfrm>
          </p:grpSpPr>
          <p:sp>
            <p:nvSpPr>
              <p:cNvPr id="32" name="Cube 31"/>
              <p:cNvSpPr/>
              <p:nvPr/>
            </p:nvSpPr>
            <p:spPr>
              <a:xfrm>
                <a:off x="304800" y="1535398"/>
                <a:ext cx="2231136" cy="1014692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/>
                  <p:cNvSpPr txBox="1"/>
                  <p:nvPr/>
                </p:nvSpPr>
                <p:spPr>
                  <a:xfrm>
                    <a:off x="931232" y="2718882"/>
                    <a:ext cx="675313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3" name="TextBox 3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1232" y="2718882"/>
                    <a:ext cx="675313" cy="33855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/>
                  <p:cNvSpPr txBox="1"/>
                  <p:nvPr/>
                </p:nvSpPr>
                <p:spPr>
                  <a:xfrm>
                    <a:off x="2595225" y="1765255"/>
                    <a:ext cx="452775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4" name="TextBox 3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95225" y="1765255"/>
                    <a:ext cx="452775" cy="33855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r="-24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2535936" y="2380328"/>
                    <a:ext cx="504885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5" name="TextBox 3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35936" y="2380328"/>
                    <a:ext cx="504885" cy="33855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r="-12195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6" name="Cube 35"/>
            <p:cNvSpPr/>
            <p:nvPr/>
          </p:nvSpPr>
          <p:spPr>
            <a:xfrm>
              <a:off x="4927622" y="3918630"/>
              <a:ext cx="1243584" cy="2335562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5044529" y="6319915"/>
                  <a:ext cx="50488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4529" y="6319915"/>
                  <a:ext cx="504885" cy="338554"/>
                </a:xfrm>
                <a:prstGeom prst="rect">
                  <a:avLst/>
                </a:prstGeom>
                <a:blipFill>
                  <a:blip r:embed="rId14"/>
                  <a:stretch>
                    <a:fillRect r="-1219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6337130" y="4917134"/>
                  <a:ext cx="50488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37130" y="4917134"/>
                  <a:ext cx="504885" cy="338554"/>
                </a:xfrm>
                <a:prstGeom prst="rect">
                  <a:avLst/>
                </a:prstGeom>
                <a:blipFill>
                  <a:blip r:embed="rId15"/>
                  <a:stretch>
                    <a:fillRect r="-3414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6122934" y="6061600"/>
                  <a:ext cx="45277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22934" y="6061600"/>
                  <a:ext cx="452775" cy="338554"/>
                </a:xfrm>
                <a:prstGeom prst="rect">
                  <a:avLst/>
                </a:prstGeom>
                <a:blipFill>
                  <a:blip r:embed="rId16"/>
                  <a:stretch>
                    <a:fillRect r="-24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3044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the triangular prism: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the triangular prism: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2749614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346.38 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749614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32901" y="1539537"/>
            <a:ext cx="3893274" cy="1116653"/>
            <a:chOff x="232901" y="1539537"/>
            <a:chExt cx="3893274" cy="111665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3020" y="1539537"/>
              <a:ext cx="3077004" cy="80021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3452273" y="2295523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2273" y="2295523"/>
                  <a:ext cx="673902" cy="33855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32901" y="1870622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901" y="1870622"/>
                  <a:ext cx="673902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1693806" y="2317636"/>
                  <a:ext cx="787716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3806" y="2317636"/>
                  <a:ext cx="787716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232901" y="3960048"/>
            <a:ext cx="3116731" cy="2011522"/>
            <a:chOff x="232901" y="3960048"/>
            <a:chExt cx="3116731" cy="201152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2901" y="3960048"/>
              <a:ext cx="1894363" cy="164842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876740" y="5294462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76740" y="5294462"/>
                  <a:ext cx="802500" cy="33855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541770" y="5633016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7 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770" y="5633016"/>
                  <a:ext cx="802500" cy="3385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547132" y="4603184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11 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7132" y="4603184"/>
                  <a:ext cx="802500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/>
            <p:nvPr/>
          </p:nvCxnSpPr>
          <p:spPr>
            <a:xfrm>
              <a:off x="2948382" y="5019262"/>
              <a:ext cx="0" cy="5892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2931760" y="3970174"/>
              <a:ext cx="0" cy="63998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804901" y="1428416"/>
            <a:ext cx="3893274" cy="1116653"/>
            <a:chOff x="232901" y="1539537"/>
            <a:chExt cx="3893274" cy="1116653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3020" y="1539537"/>
              <a:ext cx="3077004" cy="80021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452273" y="2295523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2273" y="2295523"/>
                  <a:ext cx="673902" cy="33855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232901" y="1870622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901" y="1870622"/>
                  <a:ext cx="673902" cy="338554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693806" y="2317636"/>
                  <a:ext cx="787716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3806" y="2317636"/>
                  <a:ext cx="787716" cy="338554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3250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the cylinder: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the cylinder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312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=980.18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438912" y="1657529"/>
            <a:ext cx="1998402" cy="1670887"/>
            <a:chOff x="438912" y="1657529"/>
            <a:chExt cx="1998402" cy="1670887"/>
          </a:xfrm>
        </p:grpSpPr>
        <p:sp>
          <p:nvSpPr>
            <p:cNvPr id="2" name="Can 1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blipFill>
                  <a:blip r:embed="rId4"/>
                  <a:stretch>
                    <a:fillRect r="-1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/>
            <p:cNvCxnSpPr/>
            <p:nvPr/>
          </p:nvCxnSpPr>
          <p:spPr>
            <a:xfrm>
              <a:off x="1018032" y="3219614"/>
              <a:ext cx="5791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410248" y="4226924"/>
            <a:ext cx="2280195" cy="1731363"/>
            <a:chOff x="410248" y="4226924"/>
            <a:chExt cx="2280195" cy="1731363"/>
          </a:xfrm>
        </p:grpSpPr>
        <p:sp>
          <p:nvSpPr>
            <p:cNvPr id="34" name="Can 33"/>
            <p:cNvSpPr/>
            <p:nvPr/>
          </p:nvSpPr>
          <p:spPr>
            <a:xfrm rot="5400000">
              <a:off x="886769" y="3750403"/>
              <a:ext cx="1327153" cy="2280195"/>
            </a:xfrm>
            <a:prstGeom prst="can">
              <a:avLst>
                <a:gd name="adj" fmla="val 85906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2094058" y="4226924"/>
              <a:ext cx="0" cy="67573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blipFill>
                  <a:blip r:embed="rId5"/>
                  <a:stretch>
                    <a:fillRect r="-6603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/>
          <p:cNvGrpSpPr/>
          <p:nvPr/>
        </p:nvGrpSpPr>
        <p:grpSpPr>
          <a:xfrm>
            <a:off x="5060223" y="1598619"/>
            <a:ext cx="1998402" cy="1670887"/>
            <a:chOff x="438912" y="1657529"/>
            <a:chExt cx="1998402" cy="1670887"/>
          </a:xfrm>
        </p:grpSpPr>
        <p:sp>
          <p:nvSpPr>
            <p:cNvPr id="42" name="Can 41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1064838" y="2918937"/>
                  <a:ext cx="485508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4838" y="2918937"/>
                  <a:ext cx="485508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/>
            <p:nvPr/>
          </p:nvCxnSpPr>
          <p:spPr>
            <a:xfrm>
              <a:off x="1018032" y="3219614"/>
              <a:ext cx="5791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747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the cylinder: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the cylinder: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312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=980.18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438912" y="1657529"/>
            <a:ext cx="1998402" cy="1670887"/>
            <a:chOff x="438912" y="1657529"/>
            <a:chExt cx="1998402" cy="1670887"/>
          </a:xfrm>
        </p:grpSpPr>
        <p:sp>
          <p:nvSpPr>
            <p:cNvPr id="2" name="Can 1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775278" y="2824554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278" y="2824554"/>
                  <a:ext cx="485508" cy="338554"/>
                </a:xfrm>
                <a:prstGeom prst="rect">
                  <a:avLst/>
                </a:prstGeom>
                <a:blipFill>
                  <a:blip r:embed="rId4"/>
                  <a:stretch>
                    <a:fillRect r="-1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/>
            <p:cNvCxnSpPr/>
            <p:nvPr/>
          </p:nvCxnSpPr>
          <p:spPr>
            <a:xfrm>
              <a:off x="438912" y="3195936"/>
              <a:ext cx="1158240" cy="2367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10248" y="4226924"/>
            <a:ext cx="2280195" cy="1731363"/>
            <a:chOff x="410248" y="4226924"/>
            <a:chExt cx="2280195" cy="1731363"/>
          </a:xfrm>
        </p:grpSpPr>
        <p:sp>
          <p:nvSpPr>
            <p:cNvPr id="34" name="Can 33"/>
            <p:cNvSpPr/>
            <p:nvPr/>
          </p:nvSpPr>
          <p:spPr>
            <a:xfrm rot="5400000">
              <a:off x="886769" y="3750403"/>
              <a:ext cx="1327153" cy="2280195"/>
            </a:xfrm>
            <a:prstGeom prst="can">
              <a:avLst>
                <a:gd name="adj" fmla="val 85906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2094057" y="4226924"/>
              <a:ext cx="10085" cy="132715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2152910" y="4890500"/>
                  <a:ext cx="41452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2910" y="4890500"/>
                  <a:ext cx="414527" cy="276999"/>
                </a:xfrm>
                <a:prstGeom prst="rect">
                  <a:avLst/>
                </a:prstGeom>
                <a:blipFill>
                  <a:blip r:embed="rId5"/>
                  <a:stretch>
                    <a:fillRect r="-2941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/>
          <p:cNvGrpSpPr/>
          <p:nvPr/>
        </p:nvGrpSpPr>
        <p:grpSpPr>
          <a:xfrm>
            <a:off x="5060223" y="1598619"/>
            <a:ext cx="1998402" cy="1670887"/>
            <a:chOff x="438912" y="1657529"/>
            <a:chExt cx="1998402" cy="1670887"/>
          </a:xfrm>
        </p:grpSpPr>
        <p:sp>
          <p:nvSpPr>
            <p:cNvPr id="42" name="Can 41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725967" y="2808834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967" y="2808834"/>
                  <a:ext cx="485508" cy="338554"/>
                </a:xfrm>
                <a:prstGeom prst="rect">
                  <a:avLst/>
                </a:prstGeom>
                <a:blipFill>
                  <a:blip r:embed="rId8"/>
                  <a:stretch>
                    <a:fillRect r="-3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/>
            <p:nvPr/>
          </p:nvCxnSpPr>
          <p:spPr>
            <a:xfrm flipV="1">
              <a:off x="438912" y="3219614"/>
              <a:ext cx="1158240" cy="240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949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curved surface area of the cylinder is: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curved surface area of the cylinder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753.9822369 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/>
          <p:cNvGrpSpPr/>
          <p:nvPr/>
        </p:nvGrpSpPr>
        <p:grpSpPr>
          <a:xfrm>
            <a:off x="5076339" y="1757632"/>
            <a:ext cx="1998402" cy="1670887"/>
            <a:chOff x="438912" y="1657529"/>
            <a:chExt cx="1998402" cy="1670887"/>
          </a:xfrm>
        </p:grpSpPr>
        <p:sp>
          <p:nvSpPr>
            <p:cNvPr id="42" name="Can 41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975903" y="2860366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903" y="2860366"/>
                  <a:ext cx="485508" cy="338554"/>
                </a:xfrm>
                <a:prstGeom prst="rect">
                  <a:avLst/>
                </a:prstGeom>
                <a:blipFill>
                  <a:blip r:embed="rId6"/>
                  <a:stretch>
                    <a:fillRect r="-164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/>
            <p:nvPr/>
          </p:nvCxnSpPr>
          <p:spPr>
            <a:xfrm flipV="1">
              <a:off x="1018032" y="3219614"/>
              <a:ext cx="579120" cy="240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438912" y="1657529"/>
            <a:ext cx="1998402" cy="1670887"/>
            <a:chOff x="438912" y="1657529"/>
            <a:chExt cx="1998402" cy="1670887"/>
          </a:xfrm>
        </p:grpSpPr>
        <p:sp>
          <p:nvSpPr>
            <p:cNvPr id="29" name="Can 28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blipFill>
                  <a:blip r:embed="rId8"/>
                  <a:stretch>
                    <a:fillRect r="-1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/>
            <p:cNvCxnSpPr/>
            <p:nvPr/>
          </p:nvCxnSpPr>
          <p:spPr>
            <a:xfrm>
              <a:off x="1018032" y="3219614"/>
              <a:ext cx="5791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410248" y="4226924"/>
            <a:ext cx="2280195" cy="1731363"/>
            <a:chOff x="410248" y="4226924"/>
            <a:chExt cx="2280195" cy="1731363"/>
          </a:xfrm>
        </p:grpSpPr>
        <p:sp>
          <p:nvSpPr>
            <p:cNvPr id="36" name="Can 35"/>
            <p:cNvSpPr/>
            <p:nvPr/>
          </p:nvSpPr>
          <p:spPr>
            <a:xfrm rot="5400000">
              <a:off x="886769" y="3750403"/>
              <a:ext cx="1327153" cy="2280195"/>
            </a:xfrm>
            <a:prstGeom prst="can">
              <a:avLst>
                <a:gd name="adj" fmla="val 85906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2094058" y="4226924"/>
              <a:ext cx="0" cy="67573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blipFill>
                  <a:blip r:embed="rId9"/>
                  <a:stretch>
                    <a:fillRect r="-4150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012766" y="1497225"/>
                <a:ext cx="48550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188.4955592 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766" y="1497225"/>
                <a:ext cx="485508" cy="369332"/>
              </a:xfrm>
              <a:prstGeom prst="rect">
                <a:avLst/>
              </a:prstGeom>
              <a:blipFill>
                <a:blip r:embed="rId11"/>
                <a:stretch>
                  <a:fillRect r="-29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926336" y="3646568"/>
                <a:ext cx="48550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336" y="3646568"/>
                <a:ext cx="485508" cy="369332"/>
              </a:xfrm>
              <a:prstGeom prst="rect">
                <a:avLst/>
              </a:prstGeom>
              <a:blipFill>
                <a:blip r:embed="rId12"/>
                <a:stretch>
                  <a:fillRect r="-10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942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3651200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56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+240=730.09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651200"/>
                <a:ext cx="4572001" cy="470000"/>
              </a:xfrm>
              <a:prstGeom prst="rect">
                <a:avLst/>
              </a:prstGeom>
              <a:blipFill>
                <a:blip r:embed="rId3"/>
                <a:stretch>
                  <a:fillRect t="-10390" r="-106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595" y="3935254"/>
            <a:ext cx="1932171" cy="5807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522843" y="3549878"/>
                <a:ext cx="802500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843" y="3549878"/>
                <a:ext cx="802500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78430" y="4516021"/>
                <a:ext cx="802500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430" y="4516021"/>
                <a:ext cx="802500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07501" y="1367136"/>
            <a:ext cx="2157553" cy="1527288"/>
            <a:chOff x="172258" y="995275"/>
            <a:chExt cx="2157553" cy="152728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2258" y="1042097"/>
              <a:ext cx="1751835" cy="116465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265183" y="99527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65183" y="995275"/>
                  <a:ext cx="802500" cy="33855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1527311" y="2184009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7311" y="2184009"/>
                  <a:ext cx="802500" cy="3385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Group 47"/>
          <p:cNvGrpSpPr/>
          <p:nvPr/>
        </p:nvGrpSpPr>
        <p:grpSpPr>
          <a:xfrm>
            <a:off x="4834128" y="1118977"/>
            <a:ext cx="3435981" cy="2110339"/>
            <a:chOff x="172258" y="1042097"/>
            <a:chExt cx="1945751" cy="1370841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2258" y="1042097"/>
              <a:ext cx="1751835" cy="116465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1247334" y="1100204"/>
                  <a:ext cx="827319" cy="20618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7334" y="1100204"/>
                  <a:ext cx="827319" cy="20618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1315509" y="2206752"/>
                  <a:ext cx="802500" cy="20618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5509" y="2206752"/>
                  <a:ext cx="802500" cy="20618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6029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96383" y="3084265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78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+240=485.04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383" y="3084265"/>
                <a:ext cx="4572001" cy="470000"/>
              </a:xfrm>
              <a:prstGeom prst="rect">
                <a:avLst/>
              </a:prstGeom>
              <a:blipFill>
                <a:blip r:embed="rId3"/>
                <a:stretch>
                  <a:fillRect t="-10390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238248" y="1379062"/>
            <a:ext cx="2273735" cy="1686669"/>
            <a:chOff x="128089" y="998473"/>
            <a:chExt cx="2273735" cy="168666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089" y="998473"/>
              <a:ext cx="2157911" cy="128655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607019" y="1982446"/>
                  <a:ext cx="794805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0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7019" y="1982446"/>
                  <a:ext cx="794805" cy="400110"/>
                </a:xfrm>
                <a:prstGeom prst="rect">
                  <a:avLst/>
                </a:prstGeom>
                <a:blipFill>
                  <a:blip r:embed="rId5"/>
                  <a:stretch>
                    <a:fillRect r="-307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295941" y="2285032"/>
                  <a:ext cx="679420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0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5941" y="2285032"/>
                  <a:ext cx="679420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18" y="4121200"/>
            <a:ext cx="2200582" cy="15718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38248" y="4121200"/>
                <a:ext cx="794805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248" y="4121200"/>
                <a:ext cx="79480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466812" y="3886200"/>
                <a:ext cx="794805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812" y="3886200"/>
                <a:ext cx="794805" cy="400110"/>
              </a:xfrm>
              <a:prstGeom prst="rect">
                <a:avLst/>
              </a:prstGeom>
              <a:blipFill>
                <a:blip r:embed="rId9"/>
                <a:stretch>
                  <a:fillRect r="-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/>
          <p:cNvGrpSpPr/>
          <p:nvPr/>
        </p:nvGrpSpPr>
        <p:grpSpPr>
          <a:xfrm>
            <a:off x="4797983" y="1283733"/>
            <a:ext cx="2273735" cy="1686669"/>
            <a:chOff x="128089" y="998473"/>
            <a:chExt cx="2273735" cy="1686669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089" y="998473"/>
              <a:ext cx="2157911" cy="128655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1607019" y="1982446"/>
                  <a:ext cx="794805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0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7019" y="1982446"/>
                  <a:ext cx="794805" cy="400110"/>
                </a:xfrm>
                <a:prstGeom prst="rect">
                  <a:avLst/>
                </a:prstGeom>
                <a:blipFill>
                  <a:blip r:embed="rId10"/>
                  <a:stretch>
                    <a:fillRect r="-307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295941" y="2285032"/>
                  <a:ext cx="679420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0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5941" y="2285032"/>
                  <a:ext cx="679420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5005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surface area of the sphere: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surface area of the sphere: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96382" y="352499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=314.16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382" y="3524996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209653" y="1354598"/>
            <a:ext cx="1991003" cy="1924319"/>
            <a:chOff x="209653" y="1354598"/>
            <a:chExt cx="1991003" cy="192431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>
              <a:endCxn id="2" idx="3"/>
            </p:cNvCxnSpPr>
            <p:nvPr/>
          </p:nvCxnSpPr>
          <p:spPr>
            <a:xfrm>
              <a:off x="1205154" y="2316757"/>
              <a:ext cx="99550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209652" y="4102577"/>
            <a:ext cx="1991003" cy="1924319"/>
            <a:chOff x="209653" y="1354598"/>
            <a:chExt cx="1991003" cy="1924319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32" name="Straight Arrow Connector 31"/>
            <p:cNvCxnSpPr>
              <a:endCxn id="31" idx="3"/>
            </p:cNvCxnSpPr>
            <p:nvPr/>
          </p:nvCxnSpPr>
          <p:spPr>
            <a:xfrm>
              <a:off x="1205154" y="2316757"/>
              <a:ext cx="99550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/>
          <p:cNvGrpSpPr/>
          <p:nvPr/>
        </p:nvGrpSpPr>
        <p:grpSpPr>
          <a:xfrm>
            <a:off x="4891380" y="1354598"/>
            <a:ext cx="1991003" cy="1924319"/>
            <a:chOff x="209653" y="1354598"/>
            <a:chExt cx="1991003" cy="192431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36" name="Straight Arrow Connector 35"/>
            <p:cNvCxnSpPr>
              <a:endCxn id="35" idx="3"/>
            </p:cNvCxnSpPr>
            <p:nvPr/>
          </p:nvCxnSpPr>
          <p:spPr>
            <a:xfrm>
              <a:off x="1205154" y="2316757"/>
              <a:ext cx="99550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0753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surface area of the sphere: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surface area of the sphere: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96382" y="352499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=314.16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382" y="3524996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209653" y="1354598"/>
            <a:ext cx="1991003" cy="1924319"/>
            <a:chOff x="209653" y="1354598"/>
            <a:chExt cx="1991003" cy="192431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 flipV="1">
              <a:off x="278256" y="2316757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209653" y="3822959"/>
            <a:ext cx="1991003" cy="1924319"/>
            <a:chOff x="209653" y="1354598"/>
            <a:chExt cx="1991003" cy="192431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30" name="Straight Arrow Connector 29"/>
            <p:cNvCxnSpPr/>
            <p:nvPr/>
          </p:nvCxnSpPr>
          <p:spPr>
            <a:xfrm flipV="1">
              <a:off x="278256" y="2316757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/>
          <p:cNvGrpSpPr/>
          <p:nvPr/>
        </p:nvGrpSpPr>
        <p:grpSpPr>
          <a:xfrm>
            <a:off x="4861980" y="1354597"/>
            <a:ext cx="1991003" cy="1924319"/>
            <a:chOff x="209653" y="1354598"/>
            <a:chExt cx="1991003" cy="1924319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41" name="Straight Arrow Connector 40"/>
            <p:cNvCxnSpPr/>
            <p:nvPr/>
          </p:nvCxnSpPr>
          <p:spPr>
            <a:xfrm flipV="1">
              <a:off x="278256" y="2316757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7082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031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surface area of the sphere is:</a:t>
                </a:r>
              </a:p>
              <a:p>
                <a:r>
                  <a:rPr lang="en-US" sz="16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113.0973355 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6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1600" b="0" dirty="0">
                    <a:solidFill>
                      <a:prstClr val="black"/>
                    </a:solidFill>
                  </a:rPr>
                  <a:t>			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64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031873"/>
              </a:xfrm>
              <a:prstGeom prst="rect">
                <a:avLst/>
              </a:prstGeom>
              <a:blipFill>
                <a:blip r:embed="rId3"/>
                <a:stretch>
                  <a:fillRect l="-2000" t="-1210" r="-30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surface area of the sphere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314.1592654 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209653" y="1354598"/>
            <a:ext cx="1991003" cy="1924319"/>
            <a:chOff x="209653" y="1354598"/>
            <a:chExt cx="1991003" cy="1924319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24" name="Straight Arrow Connector 23"/>
            <p:cNvCxnSpPr>
              <a:endCxn id="22" idx="3"/>
            </p:cNvCxnSpPr>
            <p:nvPr/>
          </p:nvCxnSpPr>
          <p:spPr>
            <a:xfrm>
              <a:off x="1205154" y="2316757"/>
              <a:ext cx="99550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209652" y="4102577"/>
            <a:ext cx="1991003" cy="1924319"/>
            <a:chOff x="209653" y="1354598"/>
            <a:chExt cx="1991003" cy="1924319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31" name="Straight Arrow Connector 30"/>
            <p:cNvCxnSpPr>
              <a:endCxn id="27" idx="3"/>
            </p:cNvCxnSpPr>
            <p:nvPr/>
          </p:nvCxnSpPr>
          <p:spPr>
            <a:xfrm>
              <a:off x="1205154" y="2316757"/>
              <a:ext cx="99550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/>
          <p:cNvGrpSpPr/>
          <p:nvPr/>
        </p:nvGrpSpPr>
        <p:grpSpPr>
          <a:xfrm>
            <a:off x="4861980" y="1626871"/>
            <a:ext cx="1991003" cy="1924319"/>
            <a:chOff x="209653" y="1354598"/>
            <a:chExt cx="1991003" cy="1924319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35" name="Straight Arrow Connector 34"/>
            <p:cNvCxnSpPr>
              <a:endCxn id="34" idx="3"/>
            </p:cNvCxnSpPr>
            <p:nvPr/>
          </p:nvCxnSpPr>
          <p:spPr>
            <a:xfrm>
              <a:off x="1205154" y="2316757"/>
              <a:ext cx="99550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596382" y="352499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382" y="3524996"/>
                <a:ext cx="457200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59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/>
    </p:bld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38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surface area of the sphere is:</a:t>
                </a:r>
              </a:p>
              <a:p>
                <a:r>
                  <a:rPr lang="en-US" sz="16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113.0973355 </m:t>
                    </m:r>
                    <m:r>
                      <a:rPr lang="en-US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1600" dirty="0">
                    <a:solidFill>
                      <a:prstClr val="black"/>
                    </a:solidFill>
                  </a:rPr>
                  <a:t>			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64</m:t>
                    </m:r>
                    <m:r>
                      <a:rPr lang="en-US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38633"/>
              </a:xfrm>
              <a:prstGeom prst="rect">
                <a:avLst/>
              </a:prstGeom>
              <a:blipFill>
                <a:blip r:embed="rId3"/>
                <a:stretch>
                  <a:fillRect l="-2000" t="-1178" r="-30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surface area of the sphere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314.1592654 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 r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596382" y="352499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382" y="3524996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209653" y="1354598"/>
            <a:ext cx="1991003" cy="1924319"/>
            <a:chOff x="209653" y="1354598"/>
            <a:chExt cx="1991003" cy="1924319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29" name="Straight Arrow Connector 28"/>
            <p:cNvCxnSpPr/>
            <p:nvPr/>
          </p:nvCxnSpPr>
          <p:spPr>
            <a:xfrm flipV="1">
              <a:off x="278256" y="2316757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209653" y="3822959"/>
            <a:ext cx="1991003" cy="1924319"/>
            <a:chOff x="209653" y="1354598"/>
            <a:chExt cx="1991003" cy="1924319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40" name="Straight Arrow Connector 39"/>
            <p:cNvCxnSpPr/>
            <p:nvPr/>
          </p:nvCxnSpPr>
          <p:spPr>
            <a:xfrm flipV="1">
              <a:off x="278256" y="2316757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4861980" y="1653065"/>
            <a:ext cx="1991003" cy="1924319"/>
            <a:chOff x="209653" y="1354598"/>
            <a:chExt cx="1991003" cy="1924319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44" name="Straight Arrow Connector 43"/>
            <p:cNvCxnSpPr/>
            <p:nvPr/>
          </p:nvCxnSpPr>
          <p:spPr>
            <a:xfrm flipV="1">
              <a:off x="278256" y="2316757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37985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/>
    </p:bld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the hemisphere: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the hemisphere: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296102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75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=235.62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961029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183496" y="1254125"/>
            <a:ext cx="2132984" cy="1473947"/>
            <a:chOff x="183496" y="1254125"/>
            <a:chExt cx="2132984" cy="147394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/>
            <p:nvPr/>
          </p:nvCxnSpPr>
          <p:spPr>
            <a:xfrm>
              <a:off x="1255776" y="2312349"/>
              <a:ext cx="94765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183496" y="3893693"/>
            <a:ext cx="2132984" cy="1473947"/>
            <a:chOff x="183496" y="1254125"/>
            <a:chExt cx="2132984" cy="1473947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26" name="Straight Arrow Connector 25"/>
            <p:cNvCxnSpPr/>
            <p:nvPr/>
          </p:nvCxnSpPr>
          <p:spPr>
            <a:xfrm>
              <a:off x="1255776" y="2312349"/>
              <a:ext cx="94765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/>
          <p:cNvGrpSpPr/>
          <p:nvPr/>
        </p:nvGrpSpPr>
        <p:grpSpPr>
          <a:xfrm>
            <a:off x="4823854" y="1254125"/>
            <a:ext cx="2132984" cy="1473947"/>
            <a:chOff x="183496" y="1254125"/>
            <a:chExt cx="2132984" cy="1473947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38" name="Straight Arrow Connector 37"/>
            <p:cNvCxnSpPr/>
            <p:nvPr/>
          </p:nvCxnSpPr>
          <p:spPr>
            <a:xfrm>
              <a:off x="1255776" y="2312349"/>
              <a:ext cx="94765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6125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the hemisphere: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the hemisphere: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296102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75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=235.62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961029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183496" y="1254125"/>
            <a:ext cx="2132984" cy="1473947"/>
            <a:chOff x="183496" y="1254125"/>
            <a:chExt cx="2132984" cy="147394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/>
            <p:nvPr/>
          </p:nvCxnSpPr>
          <p:spPr>
            <a:xfrm flipV="1">
              <a:off x="281032" y="2334444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951968" y="2050739"/>
                  <a:ext cx="596040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968" y="2050739"/>
                  <a:ext cx="596040" cy="2616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153016" y="3835882"/>
            <a:ext cx="2132984" cy="1473947"/>
            <a:chOff x="183496" y="1254125"/>
            <a:chExt cx="2132984" cy="1473947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32" name="Straight Arrow Connector 31"/>
            <p:cNvCxnSpPr/>
            <p:nvPr/>
          </p:nvCxnSpPr>
          <p:spPr>
            <a:xfrm flipV="1">
              <a:off x="281032" y="2334444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951968" y="2050739"/>
                  <a:ext cx="596040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968" y="2050739"/>
                  <a:ext cx="596040" cy="2616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/>
          <p:cNvGrpSpPr/>
          <p:nvPr/>
        </p:nvGrpSpPr>
        <p:grpSpPr>
          <a:xfrm>
            <a:off x="4749398" y="1208553"/>
            <a:ext cx="2132984" cy="1473947"/>
            <a:chOff x="183496" y="1254125"/>
            <a:chExt cx="2132984" cy="1473947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36" name="Straight Arrow Connector 35"/>
            <p:cNvCxnSpPr/>
            <p:nvPr/>
          </p:nvCxnSpPr>
          <p:spPr>
            <a:xfrm flipV="1">
              <a:off x="281032" y="2334444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951968" y="2050739"/>
                  <a:ext cx="596040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968" y="2050739"/>
                  <a:ext cx="596040" cy="2616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4157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total surface area of the hemisphere is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total surface area of the hemisphere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235.619449 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 r="-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34290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429000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183496" y="1254125"/>
            <a:ext cx="2132984" cy="1473947"/>
            <a:chOff x="183496" y="1254125"/>
            <a:chExt cx="2132984" cy="147394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/>
            <p:nvPr/>
          </p:nvCxnSpPr>
          <p:spPr>
            <a:xfrm>
              <a:off x="1255776" y="2312349"/>
              <a:ext cx="94765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183496" y="3893693"/>
            <a:ext cx="2132984" cy="1473947"/>
            <a:chOff x="183496" y="1254125"/>
            <a:chExt cx="2132984" cy="1473947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26" name="Straight Arrow Connector 25"/>
            <p:cNvCxnSpPr/>
            <p:nvPr/>
          </p:nvCxnSpPr>
          <p:spPr>
            <a:xfrm>
              <a:off x="1255776" y="2312349"/>
              <a:ext cx="94765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/>
          <p:cNvGrpSpPr/>
          <p:nvPr/>
        </p:nvGrpSpPr>
        <p:grpSpPr>
          <a:xfrm>
            <a:off x="4897006" y="1804059"/>
            <a:ext cx="2132984" cy="1473947"/>
            <a:chOff x="183496" y="1254125"/>
            <a:chExt cx="2132984" cy="1473947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38" name="Straight Arrow Connector 37"/>
            <p:cNvCxnSpPr/>
            <p:nvPr/>
          </p:nvCxnSpPr>
          <p:spPr>
            <a:xfrm>
              <a:off x="1255776" y="2312349"/>
              <a:ext cx="94765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499976" y="1421395"/>
                <a:ext cx="1258279" cy="280076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84.82300165 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48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976" y="1421395"/>
                <a:ext cx="1258279" cy="2800767"/>
              </a:xfrm>
              <a:prstGeom prst="rect">
                <a:avLst/>
              </a:prstGeom>
              <a:blipFill>
                <a:blip r:embed="rId9"/>
                <a:stretch>
                  <a:fillRect r="-357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9762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curved surface area of the cone: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curved surface area of the cone: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577018" y="37056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1311.97 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705612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309932" y="1333128"/>
            <a:ext cx="2441434" cy="2305853"/>
            <a:chOff x="246203" y="1019146"/>
            <a:chExt cx="2441434" cy="230585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309932" y="3833707"/>
            <a:ext cx="2441434" cy="2305853"/>
            <a:chOff x="246203" y="1019146"/>
            <a:chExt cx="2441434" cy="2305853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4940079" y="1333128"/>
            <a:ext cx="2441434" cy="2305853"/>
            <a:chOff x="246203" y="1019146"/>
            <a:chExt cx="2441434" cy="2305853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6681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/>
    </p:bld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the cone: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the cone: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577018" y="37056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2568.60 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705612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309932" y="1333128"/>
            <a:ext cx="2441434" cy="2305853"/>
            <a:chOff x="246203" y="1019146"/>
            <a:chExt cx="2441434" cy="230585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309932" y="3833707"/>
            <a:ext cx="2441434" cy="2305853"/>
            <a:chOff x="246203" y="1019146"/>
            <a:chExt cx="2441434" cy="2305853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4940079" y="1333128"/>
            <a:ext cx="2441434" cy="2305853"/>
            <a:chOff x="246203" y="1019146"/>
            <a:chExt cx="2441434" cy="2305853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7755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/>
    </p:bld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total surface area of the cone is:</a:t>
                </a:r>
              </a:p>
              <a:p>
                <a:r>
                  <a:rPr lang="en-US" sz="16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642.1511677 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126.6719046 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16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3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total surface area of the cone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2568.604671 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577017" y="410288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4102883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309932" y="1333128"/>
            <a:ext cx="2441434" cy="2305853"/>
            <a:chOff x="246203" y="1019146"/>
            <a:chExt cx="2441434" cy="230585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309932" y="3833707"/>
            <a:ext cx="2441434" cy="2305853"/>
            <a:chOff x="246203" y="1019146"/>
            <a:chExt cx="2441434" cy="2305853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4898657" y="1795032"/>
            <a:ext cx="2441434" cy="2305853"/>
            <a:chOff x="246203" y="1019146"/>
            <a:chExt cx="2441434" cy="2305853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5935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/>
    </p:bld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ABCF is a square.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FCDE is an isosceles trapezium.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this prism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ABCF is a square.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FCDE is an isosceles trapezium.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this prism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5115782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6709.44 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5115782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 t="-10390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060" y="2026860"/>
            <a:ext cx="3607990" cy="309917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785" y="2026860"/>
            <a:ext cx="3607990" cy="30991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79059" y="4494490"/>
                <a:ext cx="78771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059" y="4494490"/>
                <a:ext cx="787716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205617" y="4935471"/>
                <a:ext cx="78771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11 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617" y="4935471"/>
                <a:ext cx="787716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62895" y="3745722"/>
                <a:ext cx="78771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895" y="3745722"/>
                <a:ext cx="787716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319431" y="4019669"/>
                <a:ext cx="673902" cy="33855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9431" y="4019669"/>
                <a:ext cx="673902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036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this composite shape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this composite shape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95158" y="4389289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54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=169.65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5158" y="4389289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 t="-10390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171155" y="1477100"/>
            <a:ext cx="2380156" cy="2819794"/>
            <a:chOff x="171155" y="1477100"/>
            <a:chExt cx="2380156" cy="2819794"/>
          </a:xfrm>
        </p:grpSpPr>
        <p:grpSp>
          <p:nvGrpSpPr>
            <p:cNvPr id="3" name="Group 2"/>
            <p:cNvGrpSpPr/>
            <p:nvPr/>
          </p:nvGrpSpPr>
          <p:grpSpPr>
            <a:xfrm>
              <a:off x="171155" y="1477100"/>
              <a:ext cx="2380156" cy="2819794"/>
              <a:chOff x="171155" y="1477100"/>
              <a:chExt cx="2380156" cy="2819794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1155" y="1477100"/>
                <a:ext cx="2114845" cy="2819794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1763595" y="2363550"/>
                    <a:ext cx="787716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3" name="TextBox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63595" y="2363550"/>
                    <a:ext cx="787716" cy="33855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145974" y="1704723"/>
                  <a:ext cx="382037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1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5974" y="1704723"/>
                  <a:ext cx="382037" cy="261610"/>
                </a:xfrm>
                <a:prstGeom prst="rect">
                  <a:avLst/>
                </a:prstGeom>
                <a:blipFill>
                  <a:blip r:embed="rId5"/>
                  <a:stretch>
                    <a:fillRect r="-95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741405" y="3478710"/>
                  <a:ext cx="382037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1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41405" y="3478710"/>
                  <a:ext cx="382037" cy="261610"/>
                </a:xfrm>
                <a:prstGeom prst="rect">
                  <a:avLst/>
                </a:prstGeom>
                <a:blipFill>
                  <a:blip r:embed="rId6"/>
                  <a:stretch>
                    <a:fillRect r="-112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/>
          <p:cNvGrpSpPr/>
          <p:nvPr/>
        </p:nvGrpSpPr>
        <p:grpSpPr>
          <a:xfrm>
            <a:off x="4743155" y="1488550"/>
            <a:ext cx="2266342" cy="2819794"/>
            <a:chOff x="171155" y="1477100"/>
            <a:chExt cx="2266342" cy="2819794"/>
          </a:xfrm>
        </p:grpSpPr>
        <p:grpSp>
          <p:nvGrpSpPr>
            <p:cNvPr id="33" name="Group 32"/>
            <p:cNvGrpSpPr/>
            <p:nvPr/>
          </p:nvGrpSpPr>
          <p:grpSpPr>
            <a:xfrm>
              <a:off x="171155" y="1477100"/>
              <a:ext cx="2266342" cy="2819794"/>
              <a:chOff x="171155" y="1477100"/>
              <a:chExt cx="2266342" cy="2819794"/>
            </a:xfrm>
          </p:grpSpPr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1155" y="1477100"/>
                <a:ext cx="2114845" cy="2819794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1763595" y="2363550"/>
                    <a:ext cx="673902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7" name="TextBox 3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63595" y="2363550"/>
                    <a:ext cx="673902" cy="33855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1145974" y="1704723"/>
                  <a:ext cx="382037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1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5974" y="1704723"/>
                  <a:ext cx="382037" cy="261610"/>
                </a:xfrm>
                <a:prstGeom prst="rect">
                  <a:avLst/>
                </a:prstGeom>
                <a:blipFill>
                  <a:blip r:embed="rId8"/>
                  <a:stretch>
                    <a:fillRect r="-95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1741405" y="3478710"/>
                  <a:ext cx="382037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1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41405" y="3478710"/>
                  <a:ext cx="382037" cy="261610"/>
                </a:xfrm>
                <a:prstGeom prst="rect">
                  <a:avLst/>
                </a:prstGeom>
                <a:blipFill>
                  <a:blip r:embed="rId9"/>
                  <a:stretch>
                    <a:fillRect r="-112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8529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this L-shaped prism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surface area of this L-shaped prism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8229" y="3777458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229" y="3777458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80" y="1292662"/>
            <a:ext cx="4261604" cy="21510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208636" y="2809574"/>
                <a:ext cx="599075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12 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1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8636" y="2809574"/>
                <a:ext cx="599075" cy="2616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555791" y="2872771"/>
                <a:ext cx="491417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US" sz="10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91" y="2872771"/>
                <a:ext cx="491417" cy="2462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183320" y="3312888"/>
                <a:ext cx="599075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1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320" y="3312888"/>
                <a:ext cx="599075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544091" y="2547964"/>
                <a:ext cx="490071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1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4091" y="2547964"/>
                <a:ext cx="490071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91903" y="1933444"/>
                <a:ext cx="491417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US" sz="10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903" y="1933444"/>
                <a:ext cx="491417" cy="2462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0" y="2547964"/>
                <a:ext cx="520527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1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547964"/>
                <a:ext cx="520527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3428" y="1276814"/>
            <a:ext cx="4261604" cy="215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8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sphere has a surface area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144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volume of the sphere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sphere has a surface area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36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volume of the sphere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2099993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099993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256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sphere has a volume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288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surface area of the sphere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sphere has a volume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36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surface area of the sphere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2099993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099993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577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