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1003" r:id="rId230"/>
    <p:sldId id="1246" r:id="rId231"/>
    <p:sldId id="1247" r:id="rId232"/>
    <p:sldId id="1249" r:id="rId233"/>
    <p:sldId id="1248" r:id="rId234"/>
    <p:sldId id="1250" r:id="rId235"/>
    <p:sldId id="1251" r:id="rId236"/>
    <p:sldId id="1252" r:id="rId237"/>
    <p:sldId id="1259" r:id="rId238"/>
    <p:sldId id="1260" r:id="rId239"/>
    <p:sldId id="1261" r:id="rId240"/>
    <p:sldId id="1257" r:id="rId241"/>
    <p:sldId id="1258" r:id="rId242"/>
    <p:sldId id="1253" r:id="rId243"/>
    <p:sldId id="1254" r:id="rId244"/>
    <p:sldId id="1255" r:id="rId245"/>
    <p:sldId id="1256" r:id="rId246"/>
    <p:sldId id="1264" r:id="rId247"/>
    <p:sldId id="1262" r:id="rId248"/>
    <p:sldId id="1263" r:id="rId249"/>
    <p:sldId id="1265" r:id="rId250"/>
    <p:sldId id="1266" r:id="rId251"/>
    <p:sldId id="1267" r:id="rId252"/>
    <p:sldId id="1365" r:id="rId253"/>
    <p:sldId id="1468" r:id="rId254"/>
    <p:sldId id="1470" r:id="rId255"/>
    <p:sldId id="1498" r:id="rId256"/>
    <p:sldId id="1499" r:id="rId2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slide" Target="slides/slide238.xml"/><Relationship Id="rId240" Type="http://schemas.openxmlformats.org/officeDocument/2006/relationships/slide" Target="slides/slide239.xml"/><Relationship Id="rId241" Type="http://schemas.openxmlformats.org/officeDocument/2006/relationships/slide" Target="slides/slide240.xml"/><Relationship Id="rId242" Type="http://schemas.openxmlformats.org/officeDocument/2006/relationships/slide" Target="slides/slide241.xml"/><Relationship Id="rId243" Type="http://schemas.openxmlformats.org/officeDocument/2006/relationships/slide" Target="slides/slide242.xml"/><Relationship Id="rId244" Type="http://schemas.openxmlformats.org/officeDocument/2006/relationships/slide" Target="slides/slide243.xml"/><Relationship Id="rId245" Type="http://schemas.openxmlformats.org/officeDocument/2006/relationships/slide" Target="slides/slide244.xml"/><Relationship Id="rId246" Type="http://schemas.openxmlformats.org/officeDocument/2006/relationships/slide" Target="slides/slide245.xml"/><Relationship Id="rId247" Type="http://schemas.openxmlformats.org/officeDocument/2006/relationships/slide" Target="slides/slide246.xml"/><Relationship Id="rId248" Type="http://schemas.openxmlformats.org/officeDocument/2006/relationships/slide" Target="slides/slide247.xml"/><Relationship Id="rId249" Type="http://schemas.openxmlformats.org/officeDocument/2006/relationships/slide" Target="slides/slide248.xml"/><Relationship Id="rId250" Type="http://schemas.openxmlformats.org/officeDocument/2006/relationships/slide" Target="slides/slide249.xml"/><Relationship Id="rId251" Type="http://schemas.openxmlformats.org/officeDocument/2006/relationships/slide" Target="slides/slide250.xml"/><Relationship Id="rId252" Type="http://schemas.openxmlformats.org/officeDocument/2006/relationships/slide" Target="slides/slide251.xml"/><Relationship Id="rId253" Type="http://schemas.openxmlformats.org/officeDocument/2006/relationships/slide" Target="slides/slide252.xml"/><Relationship Id="rId254" Type="http://schemas.openxmlformats.org/officeDocument/2006/relationships/slide" Target="slides/slide253.xml"/><Relationship Id="rId255" Type="http://schemas.openxmlformats.org/officeDocument/2006/relationships/slide" Target="slides/slide254.xml"/><Relationship Id="rId256" Type="http://schemas.openxmlformats.org/officeDocument/2006/relationships/slide" Target="slides/slide255.xml"/><Relationship Id="rId257" Type="http://schemas.openxmlformats.org/officeDocument/2006/relationships/slide" Target="slides/slide256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22.png"/><Relationship Id="rId3" Type="http://schemas.openxmlformats.org/officeDocument/2006/relationships/image" Target="../media/image3931.png"/><Relationship Id="rId4" Type="http://schemas.openxmlformats.org/officeDocument/2006/relationships/image" Target="../media/image3941.png"/><Relationship Id="rId5" Type="http://schemas.openxmlformats.org/officeDocument/2006/relationships/image" Target="../media/image180.png"/><Relationship Id="rId6" Type="http://schemas.openxmlformats.org/officeDocument/2006/relationships/image" Target="../media/image181.png"/><Relationship Id="rId7" Type="http://schemas.openxmlformats.org/officeDocument/2006/relationships/image" Target="../media/image3951.png"/><Relationship Id="rId8" Type="http://schemas.openxmlformats.org/officeDocument/2006/relationships/image" Target="../media/image3960.png"/><Relationship Id="rId9" Type="http://schemas.openxmlformats.org/officeDocument/2006/relationships/image" Target="../media/image3971.png"/><Relationship Id="rId10" Type="http://schemas.openxmlformats.org/officeDocument/2006/relationships/image" Target="../media/image3981.png"/><Relationship Id="rId11" Type="http://schemas.openxmlformats.org/officeDocument/2006/relationships/image" Target="../media/image3991.png"/><Relationship Id="rId12" Type="http://schemas.openxmlformats.org/officeDocument/2006/relationships/image" Target="../media/image4001.png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22.png"/><Relationship Id="rId3" Type="http://schemas.openxmlformats.org/officeDocument/2006/relationships/image" Target="../media/image3931.png"/><Relationship Id="rId4" Type="http://schemas.openxmlformats.org/officeDocument/2006/relationships/image" Target="../media/image4013.png"/><Relationship Id="rId5" Type="http://schemas.openxmlformats.org/officeDocument/2006/relationships/image" Target="../media/image4020.png"/><Relationship Id="rId6" Type="http://schemas.openxmlformats.org/officeDocument/2006/relationships/image" Target="../media/image181.png"/><Relationship Id="rId7" Type="http://schemas.openxmlformats.org/officeDocument/2006/relationships/image" Target="../media/image3951.png"/><Relationship Id="rId8" Type="http://schemas.openxmlformats.org/officeDocument/2006/relationships/image" Target="../media/image4030.png"/><Relationship Id="rId9" Type="http://schemas.openxmlformats.org/officeDocument/2006/relationships/image" Target="../media/image4041.png"/><Relationship Id="rId10" Type="http://schemas.openxmlformats.org/officeDocument/2006/relationships/image" Target="../media/image3981.png"/><Relationship Id="rId11" Type="http://schemas.openxmlformats.org/officeDocument/2006/relationships/image" Target="../media/image3991.png"/><Relationship Id="rId12" Type="http://schemas.openxmlformats.org/officeDocument/2006/relationships/image" Target="../media/image4051.png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61.png"/><Relationship Id="rId3" Type="http://schemas.openxmlformats.org/officeDocument/2006/relationships/image" Target="../media/image4071.png"/><Relationship Id="rId4" Type="http://schemas.openxmlformats.org/officeDocument/2006/relationships/image" Target="../media/image4081.png"/><Relationship Id="rId5" Type="http://schemas.openxmlformats.org/officeDocument/2006/relationships/image" Target="../media/image180.png"/><Relationship Id="rId6" Type="http://schemas.openxmlformats.org/officeDocument/2006/relationships/image" Target="../media/image181.png"/><Relationship Id="rId7" Type="http://schemas.openxmlformats.org/officeDocument/2006/relationships/image" Target="../media/image4090.png"/><Relationship Id="rId8" Type="http://schemas.openxmlformats.org/officeDocument/2006/relationships/image" Target="../media/image4101.png"/><Relationship Id="rId9" Type="http://schemas.openxmlformats.org/officeDocument/2006/relationships/image" Target="../media/image4112.png"/><Relationship Id="rId10" Type="http://schemas.openxmlformats.org/officeDocument/2006/relationships/image" Target="../media/image4121.png"/><Relationship Id="rId11" Type="http://schemas.openxmlformats.org/officeDocument/2006/relationships/image" Target="../media/image4130.png"/><Relationship Id="rId12" Type="http://schemas.openxmlformats.org/officeDocument/2006/relationships/image" Target="../media/image4141.png"/><Relationship Id="rId13" Type="http://schemas.openxmlformats.org/officeDocument/2006/relationships/image" Target="../media/image4151.png"/><Relationship Id="rId14" Type="http://schemas.openxmlformats.org/officeDocument/2006/relationships/image" Target="../media/image4161.png"/><Relationship Id="rId15" Type="http://schemas.openxmlformats.org/officeDocument/2006/relationships/image" Target="../media/image4170.png"/><Relationship Id="rId16" Type="http://schemas.openxmlformats.org/officeDocument/2006/relationships/image" Target="../media/image4181.png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91.png"/><Relationship Id="rId3" Type="http://schemas.openxmlformats.org/officeDocument/2006/relationships/image" Target="../media/image4201.png"/><Relationship Id="rId4" Type="http://schemas.openxmlformats.org/officeDocument/2006/relationships/image" Target="../media/image4211.png"/><Relationship Id="rId5" Type="http://schemas.openxmlformats.org/officeDocument/2006/relationships/image" Target="../media/image180.png"/><Relationship Id="rId6" Type="http://schemas.openxmlformats.org/officeDocument/2006/relationships/image" Target="../media/image181.png"/><Relationship Id="rId7" Type="http://schemas.openxmlformats.org/officeDocument/2006/relationships/image" Target="../media/image4090.png"/><Relationship Id="rId8" Type="http://schemas.openxmlformats.org/officeDocument/2006/relationships/image" Target="../media/image4101.png"/><Relationship Id="rId9" Type="http://schemas.openxmlformats.org/officeDocument/2006/relationships/image" Target="../media/image4112.png"/><Relationship Id="rId10" Type="http://schemas.openxmlformats.org/officeDocument/2006/relationships/image" Target="../media/image4121.png"/><Relationship Id="rId11" Type="http://schemas.openxmlformats.org/officeDocument/2006/relationships/image" Target="../media/image4130.png"/><Relationship Id="rId12" Type="http://schemas.openxmlformats.org/officeDocument/2006/relationships/image" Target="../media/image4141.png"/><Relationship Id="rId13" Type="http://schemas.openxmlformats.org/officeDocument/2006/relationships/image" Target="../media/image4151.png"/><Relationship Id="rId14" Type="http://schemas.openxmlformats.org/officeDocument/2006/relationships/image" Target="../media/image4161.png"/><Relationship Id="rId15" Type="http://schemas.openxmlformats.org/officeDocument/2006/relationships/image" Target="../media/image4170.png"/><Relationship Id="rId16" Type="http://schemas.openxmlformats.org/officeDocument/2006/relationships/image" Target="../media/image4181.png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21.png"/><Relationship Id="rId3" Type="http://schemas.openxmlformats.org/officeDocument/2006/relationships/image" Target="../media/image4230.png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41.png"/><Relationship Id="rId3" Type="http://schemas.openxmlformats.org/officeDocument/2006/relationships/image" Target="../media/image4251.png"/><Relationship Id="rId4" Type="http://schemas.openxmlformats.org/officeDocument/2006/relationships/image" Target="../media/image4261.png"/><Relationship Id="rId5" Type="http://schemas.openxmlformats.org/officeDocument/2006/relationships/image" Target="../media/image4310.png"/><Relationship Id="rId6" Type="http://schemas.openxmlformats.org/officeDocument/2006/relationships/image" Target="../media/image4320.png"/><Relationship Id="rId7" Type="http://schemas.openxmlformats.org/officeDocument/2006/relationships/image" Target="../media/image4330.png"/><Relationship Id="rId8" Type="http://schemas.openxmlformats.org/officeDocument/2006/relationships/image" Target="../media/image4340.png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50.png"/><Relationship Id="rId3" Type="http://schemas.openxmlformats.org/officeDocument/2006/relationships/image" Target="../media/image4360.png"/><Relationship Id="rId4" Type="http://schemas.openxmlformats.org/officeDocument/2006/relationships/image" Target="../media/image4370.png"/><Relationship Id="rId5" Type="http://schemas.openxmlformats.org/officeDocument/2006/relationships/image" Target="../media/image4380.png"/><Relationship Id="rId6" Type="http://schemas.openxmlformats.org/officeDocument/2006/relationships/image" Target="../media/image4390.png"/><Relationship Id="rId7" Type="http://schemas.openxmlformats.org/officeDocument/2006/relationships/image" Target="../media/image4410.png"/><Relationship Id="rId8" Type="http://schemas.openxmlformats.org/officeDocument/2006/relationships/image" Target="../media/image4420.png"/><Relationship Id="rId9" Type="http://schemas.openxmlformats.org/officeDocument/2006/relationships/image" Target="../media/image4430.png"/><Relationship Id="rId10" Type="http://schemas.openxmlformats.org/officeDocument/2006/relationships/image" Target="../media/image4440.png"/><Relationship Id="rId11" Type="http://schemas.openxmlformats.org/officeDocument/2006/relationships/image" Target="../media/image4450.png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8.png"/><Relationship Id="rId3" Type="http://schemas.openxmlformats.org/officeDocument/2006/relationships/image" Target="../media/image4470.png"/><Relationship Id="rId4" Type="http://schemas.openxmlformats.org/officeDocument/2006/relationships/image" Target="../media/image4481.png"/><Relationship Id="rId5" Type="http://schemas.openxmlformats.org/officeDocument/2006/relationships/image" Target="../media/image4491.png"/><Relationship Id="rId6" Type="http://schemas.openxmlformats.org/officeDocument/2006/relationships/image" Target="../media/image4511.png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21.png"/><Relationship Id="rId3" Type="http://schemas.openxmlformats.org/officeDocument/2006/relationships/image" Target="../media/image4531.png"/><Relationship Id="rId4" Type="http://schemas.openxmlformats.org/officeDocument/2006/relationships/image" Target="../media/image4540.png"/><Relationship Id="rId5" Type="http://schemas.openxmlformats.org/officeDocument/2006/relationships/image" Target="../media/image4550.png"/><Relationship Id="rId6" Type="http://schemas.openxmlformats.org/officeDocument/2006/relationships/image" Target="../media/image4560.png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70.png"/><Relationship Id="rId3" Type="http://schemas.openxmlformats.org/officeDocument/2006/relationships/image" Target="../media/image4580.png"/><Relationship Id="rId4" Type="http://schemas.openxmlformats.org/officeDocument/2006/relationships/image" Target="../media/image4590.png"/><Relationship Id="rId5" Type="http://schemas.openxmlformats.org/officeDocument/2006/relationships/image" Target="../media/image4610.png"/><Relationship Id="rId6" Type="http://schemas.openxmlformats.org/officeDocument/2006/relationships/image" Target="../media/image4620.png"/><Relationship Id="rId7" Type="http://schemas.openxmlformats.org/officeDocument/2006/relationships/image" Target="../media/image4630.png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40.png"/><Relationship Id="rId3" Type="http://schemas.openxmlformats.org/officeDocument/2006/relationships/image" Target="../media/image4650.png"/><Relationship Id="rId4" Type="http://schemas.openxmlformats.org/officeDocument/2006/relationships/image" Target="../media/image4660.png"/><Relationship Id="rId5" Type="http://schemas.openxmlformats.org/officeDocument/2006/relationships/image" Target="../media/image4670.png"/><Relationship Id="rId6" Type="http://schemas.openxmlformats.org/officeDocument/2006/relationships/image" Target="../media/image4680.png"/><Relationship Id="rId7" Type="http://schemas.openxmlformats.org/officeDocument/2006/relationships/image" Target="../media/image4690.png"/><Relationship Id="rId8" Type="http://schemas.openxmlformats.org/officeDocument/2006/relationships/image" Target="../media/image4710.png"/><Relationship Id="rId9" Type="http://schemas.openxmlformats.org/officeDocument/2006/relationships/image" Target="../media/image4720.png"/><Relationship Id="rId10" Type="http://schemas.openxmlformats.org/officeDocument/2006/relationships/image" Target="../media/image4730.png"/><Relationship Id="rId11" Type="http://schemas.openxmlformats.org/officeDocument/2006/relationships/image" Target="../media/image4740.png"/><Relationship Id="rId12" Type="http://schemas.openxmlformats.org/officeDocument/2006/relationships/image" Target="../media/image4750.png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40.png"/><Relationship Id="rId3" Type="http://schemas.openxmlformats.org/officeDocument/2006/relationships/image" Target="../media/image4650.png"/><Relationship Id="rId4" Type="http://schemas.openxmlformats.org/officeDocument/2006/relationships/image" Target="../media/image4760.png"/><Relationship Id="rId5" Type="http://schemas.openxmlformats.org/officeDocument/2006/relationships/image" Target="../media/image4670.png"/><Relationship Id="rId6" Type="http://schemas.openxmlformats.org/officeDocument/2006/relationships/image" Target="../media/image4680.png"/><Relationship Id="rId7" Type="http://schemas.openxmlformats.org/officeDocument/2006/relationships/image" Target="../media/image4770.png"/><Relationship Id="rId8" Type="http://schemas.openxmlformats.org/officeDocument/2006/relationships/image" Target="../media/image4780.png"/><Relationship Id="rId9" Type="http://schemas.openxmlformats.org/officeDocument/2006/relationships/image" Target="../media/image4720.png"/><Relationship Id="rId10" Type="http://schemas.openxmlformats.org/officeDocument/2006/relationships/image" Target="../media/image4730.png"/><Relationship Id="rId11" Type="http://schemas.openxmlformats.org/officeDocument/2006/relationships/image" Target="../media/image4790.png"/><Relationship Id="rId12" Type="http://schemas.openxmlformats.org/officeDocument/2006/relationships/image" Target="../media/image4810.png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20.png"/><Relationship Id="rId3" Type="http://schemas.openxmlformats.org/officeDocument/2006/relationships/image" Target="../media/image4830.png"/><Relationship Id="rId4" Type="http://schemas.openxmlformats.org/officeDocument/2006/relationships/image" Target="../media/image4480.png"/><Relationship Id="rId5" Type="http://schemas.openxmlformats.org/officeDocument/2006/relationships/image" Target="../media/image4490.png"/><Relationship Id="rId6" Type="http://schemas.openxmlformats.org/officeDocument/2006/relationships/image" Target="../media/image4510.png"/><Relationship Id="rId7" Type="http://schemas.openxmlformats.org/officeDocument/2006/relationships/image" Target="../media/image4520.png"/><Relationship Id="rId8" Type="http://schemas.openxmlformats.org/officeDocument/2006/relationships/image" Target="../media/image4530.png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40.png"/><Relationship Id="rId3" Type="http://schemas.openxmlformats.org/officeDocument/2006/relationships/image" Target="../media/image485.png"/><Relationship Id="rId4" Type="http://schemas.openxmlformats.org/officeDocument/2006/relationships/image" Target="../media/image4480.png"/><Relationship Id="rId5" Type="http://schemas.openxmlformats.org/officeDocument/2006/relationships/image" Target="../media/image4490.png"/><Relationship Id="rId6" Type="http://schemas.openxmlformats.org/officeDocument/2006/relationships/image" Target="../media/image4510.png"/><Relationship Id="rId7" Type="http://schemas.openxmlformats.org/officeDocument/2006/relationships/image" Target="../media/image4520.png"/><Relationship Id="rId8" Type="http://schemas.openxmlformats.org/officeDocument/2006/relationships/image" Target="../media/image486.png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7.png"/><Relationship Id="rId3" Type="http://schemas.openxmlformats.org/officeDocument/2006/relationships/image" Target="../media/image488.png"/><Relationship Id="rId4" Type="http://schemas.openxmlformats.org/officeDocument/2006/relationships/image" Target="../media/image4480.png"/><Relationship Id="rId5" Type="http://schemas.openxmlformats.org/officeDocument/2006/relationships/image" Target="../media/image4490.png"/><Relationship Id="rId6" Type="http://schemas.openxmlformats.org/officeDocument/2006/relationships/image" Target="../media/image4510.png"/><Relationship Id="rId7" Type="http://schemas.openxmlformats.org/officeDocument/2006/relationships/image" Target="../media/image4520.png"/><Relationship Id="rId8" Type="http://schemas.openxmlformats.org/officeDocument/2006/relationships/image" Target="../media/image489.png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1.png"/><Relationship Id="rId3" Type="http://schemas.openxmlformats.org/officeDocument/2006/relationships/image" Target="../media/image492.png"/><Relationship Id="rId4" Type="http://schemas.openxmlformats.org/officeDocument/2006/relationships/image" Target="../media/image4480.png"/><Relationship Id="rId5" Type="http://schemas.openxmlformats.org/officeDocument/2006/relationships/image" Target="../media/image4490.png"/><Relationship Id="rId6" Type="http://schemas.openxmlformats.org/officeDocument/2006/relationships/image" Target="../media/image4510.png"/><Relationship Id="rId7" Type="http://schemas.openxmlformats.org/officeDocument/2006/relationships/image" Target="../media/image4520.png"/><Relationship Id="rId8" Type="http://schemas.openxmlformats.org/officeDocument/2006/relationships/image" Target="../media/image493.png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4.png"/><Relationship Id="rId3" Type="http://schemas.openxmlformats.org/officeDocument/2006/relationships/image" Target="../media/image495.png"/><Relationship Id="rId4" Type="http://schemas.openxmlformats.org/officeDocument/2006/relationships/image" Target="../media/image496.png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7.png"/><Relationship Id="rId3" Type="http://schemas.openxmlformats.org/officeDocument/2006/relationships/image" Target="../media/image498.png"/><Relationship Id="rId4" Type="http://schemas.openxmlformats.org/officeDocument/2006/relationships/image" Target="../media/image499.png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1.png"/><Relationship Id="rId3" Type="http://schemas.openxmlformats.org/officeDocument/2006/relationships/image" Target="../media/image502.png"/><Relationship Id="rId4" Type="http://schemas.openxmlformats.org/officeDocument/2006/relationships/image" Target="../media/image503.png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4.png"/><Relationship Id="rId3" Type="http://schemas.openxmlformats.org/officeDocument/2006/relationships/image" Target="../media/image505.png"/><Relationship Id="rId4" Type="http://schemas.openxmlformats.org/officeDocument/2006/relationships/image" Target="../media/image506.png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7.png"/><Relationship Id="rId3" Type="http://schemas.openxmlformats.org/officeDocument/2006/relationships/image" Target="../media/image508.png"/><Relationship Id="rId4" Type="http://schemas.openxmlformats.org/officeDocument/2006/relationships/image" Target="../media/image509.png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2.png"/><Relationship Id="rId3" Type="http://schemas.openxmlformats.org/officeDocument/2006/relationships/image" Target="../media/image479.png"/><Relationship Id="rId4" Type="http://schemas.openxmlformats.org/officeDocument/2006/relationships/image" Target="../media/image514.png"/><Relationship Id="rId5" Type="http://schemas.openxmlformats.org/officeDocument/2006/relationships/image" Target="../media/image515.png"/><Relationship Id="rId6" Type="http://schemas.openxmlformats.org/officeDocument/2006/relationships/image" Target="../media/image516.png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7.png"/><Relationship Id="rId3" Type="http://schemas.openxmlformats.org/officeDocument/2006/relationships/image" Target="../media/image518.png"/><Relationship Id="rId4" Type="http://schemas.openxmlformats.org/officeDocument/2006/relationships/image" Target="../media/image519.png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1.png"/><Relationship Id="rId3" Type="http://schemas.openxmlformats.org/officeDocument/2006/relationships/image" Target="../media/image482.png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3.png"/><Relationship Id="rId3" Type="http://schemas.openxmlformats.org/officeDocument/2006/relationships/image" Target="../media/image484.png"/><Relationship Id="rId4" Type="http://schemas.openxmlformats.org/officeDocument/2006/relationships/hyperlink" Target="https://corbettmaths.com/" TargetMode="External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corbettmaths.com/" TargetMode="External"/><Relationship Id="rId3" Type="http://schemas.openxmlformats.org/officeDocument/2006/relationships/image" Target="../media/image513.png"/><Relationship Id="rId4" Type="http://schemas.openxmlformats.org/officeDocument/2006/relationships/image" Target="../media/image521.png"/><Relationship Id="rId5" Type="http://schemas.openxmlformats.org/officeDocument/2006/relationships/image" Target="../media/image522.png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3.png"/><Relationship Id="rId3" Type="http://schemas.openxmlformats.org/officeDocument/2006/relationships/image" Target="../media/image524.png"/><Relationship Id="rId4" Type="http://schemas.openxmlformats.org/officeDocument/2006/relationships/hyperlink" Target="https://corbettmaths.com/" TargetMode="External"/><Relationship Id="rId5" Type="http://schemas.openxmlformats.org/officeDocument/2006/relationships/image" Target="../media/image525.png"/><Relationship Id="rId6" Type="http://schemas.openxmlformats.org/officeDocument/2006/relationships/image" Target="../media/image526.png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two shapes are similar.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two shapes are similar.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05528" y="387251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528" y="387251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359664" y="1186171"/>
            <a:ext cx="3852672" cy="1606665"/>
            <a:chOff x="652272" y="1235333"/>
            <a:chExt cx="3852672" cy="1606665"/>
          </a:xfrm>
        </p:grpSpPr>
        <p:sp>
          <p:nvSpPr>
            <p:cNvPr id="14" name="Rectangle 13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96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359664" y="2924244"/>
            <a:ext cx="1892808" cy="981054"/>
            <a:chOff x="652272" y="1235333"/>
            <a:chExt cx="3852672" cy="1984383"/>
          </a:xfrm>
        </p:grpSpPr>
        <p:sp>
          <p:nvSpPr>
            <p:cNvPr id="22" name="Rectangle 21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978151" y="2472666"/>
                  <a:ext cx="566927" cy="7470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1" y="2472666"/>
                  <a:ext cx="566927" cy="747050"/>
                </a:xfrm>
                <a:prstGeom prst="rect">
                  <a:avLst/>
                </a:prstGeom>
                <a:blipFill>
                  <a:blip r:embed="rId7"/>
                  <a:stretch>
                    <a:fillRect r="-12391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938017" y="1603433"/>
                  <a:ext cx="566927" cy="7470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7" y="1603433"/>
                  <a:ext cx="566927" cy="747050"/>
                </a:xfrm>
                <a:prstGeom prst="rect">
                  <a:avLst/>
                </a:prstGeom>
                <a:blipFill>
                  <a:blip r:embed="rId8"/>
                  <a:stretch>
                    <a:fillRect r="-12608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/>
          <p:cNvGrpSpPr/>
          <p:nvPr/>
        </p:nvGrpSpPr>
        <p:grpSpPr>
          <a:xfrm>
            <a:off x="4965193" y="1186171"/>
            <a:ext cx="3852672" cy="2719127"/>
            <a:chOff x="4965193" y="1186171"/>
            <a:chExt cx="3852672" cy="2719127"/>
          </a:xfrm>
        </p:grpSpPr>
        <p:grpSp>
          <p:nvGrpSpPr>
            <p:cNvPr id="25" name="Group 24"/>
            <p:cNvGrpSpPr/>
            <p:nvPr/>
          </p:nvGrpSpPr>
          <p:grpSpPr>
            <a:xfrm>
              <a:off x="4965193" y="1186171"/>
              <a:ext cx="3852672" cy="1606665"/>
              <a:chOff x="652272" y="1235333"/>
              <a:chExt cx="3852672" cy="1606665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652272" y="1235333"/>
                <a:ext cx="3218688" cy="110553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1978152" y="2472666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15 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7" name="TextBox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78152" y="2472666"/>
                    <a:ext cx="56692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3938016" y="1603432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8" name="TextBox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38016" y="1603432"/>
                    <a:ext cx="56692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96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9" name="Group 28"/>
            <p:cNvGrpSpPr/>
            <p:nvPr/>
          </p:nvGrpSpPr>
          <p:grpSpPr>
            <a:xfrm>
              <a:off x="4965193" y="2924244"/>
              <a:ext cx="1892808" cy="981054"/>
              <a:chOff x="652272" y="1235333"/>
              <a:chExt cx="3852672" cy="1984383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652272" y="1235333"/>
                <a:ext cx="3218688" cy="110553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1978151" y="2472666"/>
                    <a:ext cx="566927" cy="74705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78151" y="2472666"/>
                    <a:ext cx="566927" cy="74705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r="-1239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3938017" y="1603433"/>
                    <a:ext cx="566927" cy="74705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38017" y="1603433"/>
                    <a:ext cx="566927" cy="74705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r="-1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67684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two shapes are similar.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two shapes are similar.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05528" y="387251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528" y="387251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359664" y="1186171"/>
            <a:ext cx="3852672" cy="1606665"/>
            <a:chOff x="652272" y="1235333"/>
            <a:chExt cx="3852672" cy="1606665"/>
          </a:xfrm>
        </p:grpSpPr>
        <p:sp>
          <p:nvSpPr>
            <p:cNvPr id="14" name="Rectangle 13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359664" y="2924244"/>
            <a:ext cx="1892808" cy="981054"/>
            <a:chOff x="652272" y="1235333"/>
            <a:chExt cx="3852672" cy="1984383"/>
          </a:xfrm>
        </p:grpSpPr>
        <p:sp>
          <p:nvSpPr>
            <p:cNvPr id="22" name="Rectangle 21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978151" y="2472666"/>
                  <a:ext cx="566927" cy="7470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1" y="2472666"/>
                  <a:ext cx="566927" cy="747050"/>
                </a:xfrm>
                <a:prstGeom prst="rect">
                  <a:avLst/>
                </a:prstGeom>
                <a:blipFill>
                  <a:blip r:embed="rId7"/>
                  <a:stretch>
                    <a:fillRect r="-12391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938017" y="1603433"/>
                  <a:ext cx="566927" cy="7470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7" y="1603433"/>
                  <a:ext cx="566927" cy="747050"/>
                </a:xfrm>
                <a:prstGeom prst="rect">
                  <a:avLst/>
                </a:prstGeom>
                <a:blipFill>
                  <a:blip r:embed="rId8"/>
                  <a:stretch>
                    <a:fillRect r="-12391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/>
          <p:cNvGrpSpPr/>
          <p:nvPr/>
        </p:nvGrpSpPr>
        <p:grpSpPr>
          <a:xfrm>
            <a:off x="4965193" y="1186171"/>
            <a:ext cx="3852672" cy="2719127"/>
            <a:chOff x="4965193" y="1186171"/>
            <a:chExt cx="3852672" cy="2719127"/>
          </a:xfrm>
        </p:grpSpPr>
        <p:grpSp>
          <p:nvGrpSpPr>
            <p:cNvPr id="25" name="Group 24"/>
            <p:cNvGrpSpPr/>
            <p:nvPr/>
          </p:nvGrpSpPr>
          <p:grpSpPr>
            <a:xfrm>
              <a:off x="4965193" y="1186171"/>
              <a:ext cx="3852672" cy="1606665"/>
              <a:chOff x="652272" y="1235333"/>
              <a:chExt cx="3852672" cy="1606665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652272" y="1235333"/>
                <a:ext cx="3218688" cy="110553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1978152" y="2472666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7" name="TextBox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78152" y="2472666"/>
                    <a:ext cx="56692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182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3938016" y="1603432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8" name="TextBox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38016" y="1603432"/>
                    <a:ext cx="56692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96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9" name="Group 28"/>
            <p:cNvGrpSpPr/>
            <p:nvPr/>
          </p:nvGrpSpPr>
          <p:grpSpPr>
            <a:xfrm>
              <a:off x="4965193" y="2924244"/>
              <a:ext cx="1892808" cy="981054"/>
              <a:chOff x="652272" y="1235333"/>
              <a:chExt cx="3852672" cy="1984383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652272" y="1235333"/>
                <a:ext cx="3218688" cy="110553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1978151" y="2472666"/>
                    <a:ext cx="566927" cy="74705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78151" y="2472666"/>
                    <a:ext cx="566927" cy="74705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r="-1239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3938017" y="1603433"/>
                    <a:ext cx="566927" cy="74705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38017" y="1603433"/>
                    <a:ext cx="566927" cy="74705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r="-1239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1495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two shapes are similar.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the linear scale factor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13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two shapes are similar.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the linear scale factor from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r="-26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539651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539651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522732" y="2515099"/>
            <a:ext cx="3852672" cy="1606665"/>
            <a:chOff x="652272" y="1235333"/>
            <a:chExt cx="3852672" cy="1606665"/>
          </a:xfrm>
        </p:grpSpPr>
        <p:sp>
          <p:nvSpPr>
            <p:cNvPr id="14" name="Rectangle 13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96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522732" y="4253172"/>
            <a:ext cx="1892808" cy="981054"/>
            <a:chOff x="652272" y="1235333"/>
            <a:chExt cx="3852672" cy="1984383"/>
          </a:xfrm>
        </p:grpSpPr>
        <p:sp>
          <p:nvSpPr>
            <p:cNvPr id="22" name="Rectangle 21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978151" y="2472666"/>
                  <a:ext cx="566927" cy="7470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1" y="2472666"/>
                  <a:ext cx="566927" cy="747050"/>
                </a:xfrm>
                <a:prstGeom prst="rect">
                  <a:avLst/>
                </a:prstGeom>
                <a:blipFill>
                  <a:blip r:embed="rId7"/>
                  <a:stretch>
                    <a:fillRect r="-12888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938017" y="1603433"/>
                  <a:ext cx="566927" cy="7470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7" y="1603433"/>
                  <a:ext cx="566927" cy="747050"/>
                </a:xfrm>
                <a:prstGeom prst="rect">
                  <a:avLst/>
                </a:prstGeom>
                <a:blipFill>
                  <a:blip r:embed="rId8"/>
                  <a:stretch>
                    <a:fillRect r="-13111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891156" y="2798722"/>
                <a:ext cx="4521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156" y="2798722"/>
                <a:ext cx="452175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079061" y="4295619"/>
                <a:ext cx="4638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061" y="4295619"/>
                <a:ext cx="463845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5113600" y="2515099"/>
            <a:ext cx="3852672" cy="2719127"/>
            <a:chOff x="5113600" y="2515099"/>
            <a:chExt cx="3852672" cy="2719127"/>
          </a:xfrm>
        </p:grpSpPr>
        <p:grpSp>
          <p:nvGrpSpPr>
            <p:cNvPr id="2" name="Group 1"/>
            <p:cNvGrpSpPr/>
            <p:nvPr/>
          </p:nvGrpSpPr>
          <p:grpSpPr>
            <a:xfrm>
              <a:off x="5113600" y="2515099"/>
              <a:ext cx="3852672" cy="2719127"/>
              <a:chOff x="4965193" y="1186171"/>
              <a:chExt cx="3852672" cy="2719127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4965193" y="1186171"/>
                <a:ext cx="3852672" cy="1606665"/>
                <a:chOff x="652272" y="1235333"/>
                <a:chExt cx="3852672" cy="1606665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652272" y="1235333"/>
                  <a:ext cx="3218688" cy="110553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6"/>
                    <p:cNvSpPr txBox="1"/>
                    <p:nvPr/>
                  </p:nvSpPr>
                  <p:spPr>
                    <a:xfrm>
                      <a:off x="1978152" y="2472666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15 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7" name="TextBox 2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78152" y="2472666"/>
                      <a:ext cx="566928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r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3938016" y="1603432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6 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8" name="TextBox 2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38016" y="1603432"/>
                      <a:ext cx="566928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9" name="Group 28"/>
              <p:cNvGrpSpPr/>
              <p:nvPr/>
            </p:nvGrpSpPr>
            <p:grpSpPr>
              <a:xfrm>
                <a:off x="4965193" y="2924244"/>
                <a:ext cx="1892808" cy="981054"/>
                <a:chOff x="652272" y="1235333"/>
                <a:chExt cx="3852672" cy="1984383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652272" y="1235333"/>
                  <a:ext cx="3218688" cy="110553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978151" y="2472666"/>
                      <a:ext cx="566927" cy="74705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1" name="TextBox 3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78151" y="2472666"/>
                      <a:ext cx="566927" cy="747050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r="-12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/>
                    <p:cNvSpPr txBox="1"/>
                    <p:nvPr/>
                  </p:nvSpPr>
                  <p:spPr>
                    <a:xfrm>
                      <a:off x="3938017" y="1603433"/>
                      <a:ext cx="566927" cy="74705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2" name="TextBox 3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38017" y="1603433"/>
                      <a:ext cx="566927" cy="747050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r="-13111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6501790" y="2805878"/>
                  <a:ext cx="4521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1790" y="2805878"/>
                  <a:ext cx="452175" cy="46166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>
                <a:xfrm>
                  <a:off x="5689695" y="4302775"/>
                  <a:ext cx="46384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9695" y="4302775"/>
                  <a:ext cx="463845" cy="46166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4204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two shapes are similar.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the linear scale factor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13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two shapes are similar.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the linear scale factor from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r="-26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5396514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5396514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522732" y="2515099"/>
            <a:ext cx="3852672" cy="1606665"/>
            <a:chOff x="652272" y="1235333"/>
            <a:chExt cx="3852672" cy="1606665"/>
          </a:xfrm>
        </p:grpSpPr>
        <p:sp>
          <p:nvSpPr>
            <p:cNvPr id="14" name="Rectangle 13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96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522732" y="4253172"/>
            <a:ext cx="1892808" cy="981054"/>
            <a:chOff x="652272" y="1235333"/>
            <a:chExt cx="3852672" cy="1984383"/>
          </a:xfrm>
        </p:grpSpPr>
        <p:sp>
          <p:nvSpPr>
            <p:cNvPr id="22" name="Rectangle 21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978151" y="2472666"/>
                  <a:ext cx="566927" cy="7470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1" y="2472666"/>
                  <a:ext cx="566927" cy="747050"/>
                </a:xfrm>
                <a:prstGeom prst="rect">
                  <a:avLst/>
                </a:prstGeom>
                <a:blipFill>
                  <a:blip r:embed="rId7"/>
                  <a:stretch>
                    <a:fillRect r="-12888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938017" y="1603433"/>
                  <a:ext cx="566927" cy="7470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7" y="1603433"/>
                  <a:ext cx="566927" cy="747050"/>
                </a:xfrm>
                <a:prstGeom prst="rect">
                  <a:avLst/>
                </a:prstGeom>
                <a:blipFill>
                  <a:blip r:embed="rId8"/>
                  <a:stretch>
                    <a:fillRect r="-13111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891156" y="2798722"/>
                <a:ext cx="4521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156" y="2798722"/>
                <a:ext cx="452175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079061" y="4295619"/>
                <a:ext cx="4638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061" y="4295619"/>
                <a:ext cx="463845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5113600" y="2515099"/>
            <a:ext cx="3852672" cy="2719127"/>
            <a:chOff x="5113600" y="2515099"/>
            <a:chExt cx="3852672" cy="2719127"/>
          </a:xfrm>
        </p:grpSpPr>
        <p:grpSp>
          <p:nvGrpSpPr>
            <p:cNvPr id="2" name="Group 1"/>
            <p:cNvGrpSpPr/>
            <p:nvPr/>
          </p:nvGrpSpPr>
          <p:grpSpPr>
            <a:xfrm>
              <a:off x="5113600" y="2515099"/>
              <a:ext cx="3852672" cy="2719127"/>
              <a:chOff x="4965193" y="1186171"/>
              <a:chExt cx="3852672" cy="2719127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4965193" y="1186171"/>
                <a:ext cx="3852672" cy="1606665"/>
                <a:chOff x="652272" y="1235333"/>
                <a:chExt cx="3852672" cy="1606665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652272" y="1235333"/>
                  <a:ext cx="3218688" cy="110553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6"/>
                    <p:cNvSpPr txBox="1"/>
                    <p:nvPr/>
                  </p:nvSpPr>
                  <p:spPr>
                    <a:xfrm>
                      <a:off x="1978152" y="2472666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15 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7" name="TextBox 2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78152" y="2472666"/>
                      <a:ext cx="566928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r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3938016" y="1603432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6 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8" name="TextBox 2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38016" y="1603432"/>
                      <a:ext cx="566928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9" name="Group 28"/>
              <p:cNvGrpSpPr/>
              <p:nvPr/>
            </p:nvGrpSpPr>
            <p:grpSpPr>
              <a:xfrm>
                <a:off x="4965193" y="2924244"/>
                <a:ext cx="1892808" cy="981054"/>
                <a:chOff x="652272" y="1235333"/>
                <a:chExt cx="3852672" cy="1984383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652272" y="1235333"/>
                  <a:ext cx="3218688" cy="110553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978151" y="2472666"/>
                      <a:ext cx="566927" cy="74705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1" name="TextBox 3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78151" y="2472666"/>
                      <a:ext cx="566927" cy="747050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r="-12888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/>
                    <p:cNvSpPr txBox="1"/>
                    <p:nvPr/>
                  </p:nvSpPr>
                  <p:spPr>
                    <a:xfrm>
                      <a:off x="3938017" y="1603433"/>
                      <a:ext cx="566927" cy="74705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2" name="TextBox 3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38017" y="1603433"/>
                      <a:ext cx="566927" cy="747050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r="-13111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6501790" y="2805878"/>
                  <a:ext cx="4521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1790" y="2805878"/>
                  <a:ext cx="452175" cy="46166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>
                <a:xfrm>
                  <a:off x="5689695" y="4302775"/>
                  <a:ext cx="46384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9695" y="4302775"/>
                  <a:ext cx="463845" cy="46166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9789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These two shapes are similar. Find the missing lengths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These two shapes are similar. Find the missing lengths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133274" y="1907445"/>
                <a:ext cx="58670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274" y="1907445"/>
                <a:ext cx="586706" cy="307777"/>
              </a:xfrm>
              <a:prstGeom prst="rect">
                <a:avLst/>
              </a:prstGeom>
              <a:blipFill>
                <a:blip r:embed="rId2"/>
                <a:stretch>
                  <a:fillRect l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507955" y="1352889"/>
            <a:ext cx="3517429" cy="1813473"/>
            <a:chOff x="211975" y="584447"/>
            <a:chExt cx="6172891" cy="3687437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516775" y="1498847"/>
              <a:ext cx="1676400" cy="1560786"/>
              <a:chOff x="762000" y="3352800"/>
              <a:chExt cx="2209800" cy="2057400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 flipV="1">
                <a:off x="762000" y="3352800"/>
                <a:ext cx="1676400" cy="17526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762000" y="5105400"/>
                <a:ext cx="2209800" cy="3048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2438400" y="3352800"/>
                <a:ext cx="533400" cy="20574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2802775" y="965447"/>
              <a:ext cx="3124200" cy="2908738"/>
              <a:chOff x="762000" y="3352800"/>
              <a:chExt cx="2209800" cy="2057400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 flipV="1">
                <a:off x="762000" y="3352800"/>
                <a:ext cx="1676400" cy="17526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62000" y="5105400"/>
                <a:ext cx="2209800" cy="3048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2438400" y="3352800"/>
                <a:ext cx="533400" cy="20574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1659775" y="1117847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A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012575" y="584447"/>
              <a:ext cx="351378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Comic Sans MS" panose="030F0702030302020204" pitchFamily="66" charset="0"/>
                </a:rPr>
                <a:t>X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1975" y="2718047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B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116975" y="2946647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C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421775" y="3327647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Y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26975" y="3784847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Z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73975" y="2946648"/>
              <a:ext cx="838891" cy="563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4cm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021974" y="3708646"/>
              <a:ext cx="959858" cy="563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10cm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71168" y="1471100"/>
              <a:ext cx="838891" cy="563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5cm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5975" y="2125270"/>
              <a:ext cx="838891" cy="563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9cm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053384" y="1272962"/>
            <a:ext cx="3612006" cy="1813473"/>
            <a:chOff x="211975" y="584447"/>
            <a:chExt cx="6338869" cy="3687437"/>
          </a:xfrm>
        </p:grpSpPr>
        <p:grpSp>
          <p:nvGrpSpPr>
            <p:cNvPr id="56" name="Group 55"/>
            <p:cNvGrpSpPr>
              <a:grpSpLocks noChangeAspect="1"/>
            </p:cNvGrpSpPr>
            <p:nvPr/>
          </p:nvGrpSpPr>
          <p:grpSpPr>
            <a:xfrm>
              <a:off x="516775" y="1498847"/>
              <a:ext cx="1676400" cy="1560786"/>
              <a:chOff x="762000" y="3352800"/>
              <a:chExt cx="2209800" cy="2057400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 flipV="1">
                <a:off x="762000" y="3352800"/>
                <a:ext cx="1676400" cy="17526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762000" y="5105400"/>
                <a:ext cx="2209800" cy="3048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2438400" y="3352800"/>
                <a:ext cx="533400" cy="20574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>
              <a:grpSpLocks noChangeAspect="1"/>
            </p:cNvGrpSpPr>
            <p:nvPr/>
          </p:nvGrpSpPr>
          <p:grpSpPr>
            <a:xfrm>
              <a:off x="2802775" y="965447"/>
              <a:ext cx="3124200" cy="2908738"/>
              <a:chOff x="762000" y="3352800"/>
              <a:chExt cx="2209800" cy="2057400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 flipV="1">
                <a:off x="762000" y="3352800"/>
                <a:ext cx="1676400" cy="17526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762000" y="5105400"/>
                <a:ext cx="2209800" cy="3048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2438400" y="3352800"/>
                <a:ext cx="533400" cy="20574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1659775" y="1117847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A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012576" y="584447"/>
              <a:ext cx="351378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Comic Sans MS" panose="030F0702030302020204" pitchFamily="66" charset="0"/>
                </a:rPr>
                <a:t>X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11975" y="2718047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B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16975" y="2946647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C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421775" y="3327647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Y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926975" y="3784847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Z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73975" y="2946648"/>
              <a:ext cx="838891" cy="563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8cm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021974" y="3708646"/>
              <a:ext cx="1004869" cy="563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28cm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71168" y="1471100"/>
              <a:ext cx="838891" cy="563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3cm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545975" y="2125270"/>
              <a:ext cx="1004869" cy="563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70cm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6773988" y="1706032"/>
                <a:ext cx="58670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10.5 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988" y="1706032"/>
                <a:ext cx="586706" cy="307777"/>
              </a:xfrm>
              <a:prstGeom prst="rect">
                <a:avLst/>
              </a:prstGeom>
              <a:blipFill>
                <a:blip r:embed="rId3"/>
                <a:stretch>
                  <a:fillRect l="-15625" r="-5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503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4" grpId="0"/>
    </p:bld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length 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length ST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372441" y="1158492"/>
            <a:ext cx="3496639" cy="2817627"/>
            <a:chOff x="512951" y="3719750"/>
            <a:chExt cx="3496639" cy="2817627"/>
          </a:xfrm>
        </p:grpSpPr>
        <p:cxnSp>
          <p:nvCxnSpPr>
            <p:cNvPr id="76" name="Straight Connector 75"/>
            <p:cNvCxnSpPr/>
            <p:nvPr/>
          </p:nvCxnSpPr>
          <p:spPr>
            <a:xfrm flipV="1">
              <a:off x="744519" y="4054238"/>
              <a:ext cx="2378034" cy="1904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744519" y="5958249"/>
              <a:ext cx="3043053" cy="19792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3106719" y="4053249"/>
              <a:ext cx="680852" cy="210292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2220029" y="4754882"/>
              <a:ext cx="415636" cy="131816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12951" y="5803870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P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667830" y="6168045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T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000831" y="3719750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S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500089" y="6104711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R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951844" y="4404560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Q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flipH="1" flipV="1">
              <a:off x="2396180" y="5334795"/>
              <a:ext cx="191984" cy="607620"/>
            </a:xfrm>
            <a:prstGeom prst="line">
              <a:avLst/>
            </a:prstGeom>
            <a:ln w="1587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 flipV="1">
              <a:off x="3379852" y="4893429"/>
              <a:ext cx="191984" cy="607620"/>
            </a:xfrm>
            <a:prstGeom prst="line">
              <a:avLst/>
            </a:prstGeom>
            <a:ln w="1587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/>
                <p:cNvSpPr txBox="1"/>
                <p:nvPr/>
              </p:nvSpPr>
              <p:spPr>
                <a:xfrm>
                  <a:off x="1464955" y="603247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7" name="TextBox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4955" y="6032470"/>
                  <a:ext cx="736868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/>
                <p:cNvSpPr txBox="1"/>
                <p:nvPr/>
              </p:nvSpPr>
              <p:spPr>
                <a:xfrm>
                  <a:off x="2852389" y="6113618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8" name="TextBox 8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52389" y="6113618"/>
                  <a:ext cx="865109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/>
                <p:cNvSpPr txBox="1"/>
                <p:nvPr/>
              </p:nvSpPr>
              <p:spPr>
                <a:xfrm>
                  <a:off x="1805381" y="5339742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9" name="TextBox 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5381" y="5339742"/>
                  <a:ext cx="73686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0" name="Group 89"/>
            <p:cNvGrpSpPr/>
            <p:nvPr/>
          </p:nvGrpSpPr>
          <p:grpSpPr>
            <a:xfrm>
              <a:off x="740560" y="4754883"/>
              <a:ext cx="1891146" cy="1332016"/>
              <a:chOff x="6694368" y="138544"/>
              <a:chExt cx="1891146" cy="1332016"/>
            </a:xfrm>
          </p:grpSpPr>
          <p:cxnSp>
            <p:nvCxnSpPr>
              <p:cNvPr id="95" name="Straight Connector 94"/>
              <p:cNvCxnSpPr/>
              <p:nvPr/>
            </p:nvCxnSpPr>
            <p:spPr>
              <a:xfrm flipV="1">
                <a:off x="6694368" y="164275"/>
                <a:ext cx="1473877" cy="1177637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6694368" y="1341911"/>
                <a:ext cx="1889513" cy="128649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8169878" y="138544"/>
                <a:ext cx="415636" cy="1318161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Group 90"/>
            <p:cNvGrpSpPr/>
            <p:nvPr/>
          </p:nvGrpSpPr>
          <p:grpSpPr>
            <a:xfrm>
              <a:off x="752435" y="4044135"/>
              <a:ext cx="3043053" cy="2102922"/>
              <a:chOff x="1837359" y="108650"/>
              <a:chExt cx="3043053" cy="2102922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 flipV="1">
                <a:off x="1837359" y="109639"/>
                <a:ext cx="2378034" cy="1904012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1837359" y="2013650"/>
                <a:ext cx="3043053" cy="197922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4199559" y="108650"/>
                <a:ext cx="680852" cy="2102922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5053205" y="1022917"/>
            <a:ext cx="3496639" cy="2817627"/>
            <a:chOff x="512951" y="3719750"/>
            <a:chExt cx="3496639" cy="2817627"/>
          </a:xfrm>
        </p:grpSpPr>
        <p:cxnSp>
          <p:nvCxnSpPr>
            <p:cNvPr id="99" name="Straight Connector 98"/>
            <p:cNvCxnSpPr/>
            <p:nvPr/>
          </p:nvCxnSpPr>
          <p:spPr>
            <a:xfrm flipV="1">
              <a:off x="744519" y="4054238"/>
              <a:ext cx="2378034" cy="1904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744519" y="5958249"/>
              <a:ext cx="3043053" cy="19792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3106719" y="4053249"/>
              <a:ext cx="680852" cy="210292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220029" y="4754882"/>
              <a:ext cx="415636" cy="131816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512951" y="5803870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P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667830" y="6168045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T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000831" y="3719750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S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2500089" y="6104711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R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951844" y="4404560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mic Sans MS" panose="030F0702030302020204" pitchFamily="66" charset="0"/>
                </a:rPr>
                <a:t>Q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>
            <a:xfrm flipH="1" flipV="1">
              <a:off x="2396180" y="5334795"/>
              <a:ext cx="191984" cy="607620"/>
            </a:xfrm>
            <a:prstGeom prst="line">
              <a:avLst/>
            </a:prstGeom>
            <a:ln w="1587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 flipV="1">
              <a:off x="3379852" y="4893429"/>
              <a:ext cx="191984" cy="607620"/>
            </a:xfrm>
            <a:prstGeom prst="line">
              <a:avLst/>
            </a:prstGeom>
            <a:ln w="1587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/>
                <p:cNvSpPr txBox="1"/>
                <p:nvPr/>
              </p:nvSpPr>
              <p:spPr>
                <a:xfrm>
                  <a:off x="1464955" y="603247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10" name="TextBox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4955" y="6032470"/>
                  <a:ext cx="73686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TextBox 110"/>
                <p:cNvSpPr txBox="1"/>
                <p:nvPr/>
              </p:nvSpPr>
              <p:spPr>
                <a:xfrm>
                  <a:off x="2852389" y="6113618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11" name="TextBox 1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52389" y="6113618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/>
                <p:cNvSpPr txBox="1"/>
                <p:nvPr/>
              </p:nvSpPr>
              <p:spPr>
                <a:xfrm>
                  <a:off x="1805381" y="5339742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12" name="TextBox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5381" y="5339742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3" name="Group 112"/>
            <p:cNvGrpSpPr/>
            <p:nvPr/>
          </p:nvGrpSpPr>
          <p:grpSpPr>
            <a:xfrm>
              <a:off x="740560" y="4754883"/>
              <a:ext cx="1891146" cy="1332016"/>
              <a:chOff x="6694368" y="138544"/>
              <a:chExt cx="1891146" cy="1332016"/>
            </a:xfrm>
          </p:grpSpPr>
          <p:cxnSp>
            <p:nvCxnSpPr>
              <p:cNvPr id="118" name="Straight Connector 117"/>
              <p:cNvCxnSpPr/>
              <p:nvPr/>
            </p:nvCxnSpPr>
            <p:spPr>
              <a:xfrm flipV="1">
                <a:off x="6694368" y="164275"/>
                <a:ext cx="1473877" cy="1177637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6694368" y="1341911"/>
                <a:ext cx="1889513" cy="128649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8169878" y="138544"/>
                <a:ext cx="415636" cy="1318161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/>
          </p:nvGrpSpPr>
          <p:grpSpPr>
            <a:xfrm>
              <a:off x="752435" y="4044135"/>
              <a:ext cx="3043053" cy="2102922"/>
              <a:chOff x="1837359" y="108650"/>
              <a:chExt cx="3043053" cy="2102922"/>
            </a:xfrm>
          </p:grpSpPr>
          <p:cxnSp>
            <p:nvCxnSpPr>
              <p:cNvPr id="115" name="Straight Connector 114"/>
              <p:cNvCxnSpPr/>
              <p:nvPr/>
            </p:nvCxnSpPr>
            <p:spPr>
              <a:xfrm flipV="1">
                <a:off x="1837359" y="109639"/>
                <a:ext cx="2378034" cy="1904012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1837359" y="2013650"/>
                <a:ext cx="3043053" cy="197922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4199559" y="108650"/>
                <a:ext cx="680852" cy="2102922"/>
              </a:xfrm>
              <a:prstGeom prst="line">
                <a:avLst/>
              </a:prstGeom>
              <a:ln w="635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120"/>
              <p:cNvSpPr/>
              <p:nvPr/>
            </p:nvSpPr>
            <p:spPr>
              <a:xfrm>
                <a:off x="4577018" y="408039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1" name="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080391"/>
                <a:ext cx="45720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41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1" grpId="0"/>
    </p:bld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missing lengths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missing lengths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8160" y="1019409"/>
            <a:ext cx="3446805" cy="3807498"/>
            <a:chOff x="388160" y="1019409"/>
            <a:chExt cx="3446805" cy="3807498"/>
          </a:xfrm>
        </p:grpSpPr>
        <p:grpSp>
          <p:nvGrpSpPr>
            <p:cNvPr id="55" name="Group 54"/>
            <p:cNvGrpSpPr/>
            <p:nvPr/>
          </p:nvGrpSpPr>
          <p:grpSpPr>
            <a:xfrm>
              <a:off x="584402" y="1019409"/>
              <a:ext cx="3250563" cy="3807498"/>
              <a:chOff x="440288" y="606560"/>
              <a:chExt cx="3933063" cy="5004667"/>
            </a:xfrm>
          </p:grpSpPr>
          <p:cxnSp>
            <p:nvCxnSpPr>
              <p:cNvPr id="56" name="Straight Connector 55"/>
              <p:cNvCxnSpPr/>
              <p:nvPr/>
            </p:nvCxnSpPr>
            <p:spPr>
              <a:xfrm flipV="1">
                <a:off x="3233319" y="2910402"/>
                <a:ext cx="199902" cy="892628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lg" len="lg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V="1">
                <a:off x="1093781" y="3300308"/>
                <a:ext cx="199902" cy="892628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lg" len="lg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V="1">
                <a:off x="917631" y="2449243"/>
                <a:ext cx="570016" cy="257694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 flipV="1">
                <a:off x="1473793" y="2447264"/>
                <a:ext cx="1438893" cy="281643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flipV="1">
                <a:off x="905756" y="1047955"/>
                <a:ext cx="2945081" cy="397823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V="1">
                <a:off x="2910707" y="1036080"/>
                <a:ext cx="940130" cy="422563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Arc 61"/>
              <p:cNvSpPr/>
              <p:nvPr/>
            </p:nvSpPr>
            <p:spPr>
              <a:xfrm>
                <a:off x="1861369" y="3104336"/>
                <a:ext cx="914400" cy="914400"/>
              </a:xfrm>
              <a:prstGeom prst="arc">
                <a:avLst>
                  <a:gd name="adj1" fmla="val 9810095"/>
                  <a:gd name="adj2" fmla="val 1248169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Arc 62"/>
              <p:cNvSpPr/>
              <p:nvPr/>
            </p:nvSpPr>
            <p:spPr>
              <a:xfrm>
                <a:off x="3360241" y="777548"/>
                <a:ext cx="914400" cy="914400"/>
              </a:xfrm>
              <a:prstGeom prst="arc">
                <a:avLst>
                  <a:gd name="adj1" fmla="val 6277832"/>
                  <a:gd name="adj2" fmla="val 8099315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Arc 63"/>
              <p:cNvSpPr/>
              <p:nvPr/>
            </p:nvSpPr>
            <p:spPr>
              <a:xfrm>
                <a:off x="3458951" y="606560"/>
                <a:ext cx="914400" cy="914400"/>
              </a:xfrm>
              <a:prstGeom prst="arc">
                <a:avLst>
                  <a:gd name="adj1" fmla="val 6654775"/>
                  <a:gd name="adj2" fmla="val 791233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Arc 64"/>
              <p:cNvSpPr/>
              <p:nvPr/>
            </p:nvSpPr>
            <p:spPr>
              <a:xfrm>
                <a:off x="495055" y="4417863"/>
                <a:ext cx="914400" cy="914400"/>
              </a:xfrm>
              <a:prstGeom prst="arc">
                <a:avLst>
                  <a:gd name="adj1" fmla="val 17051350"/>
                  <a:gd name="adj2" fmla="val 1885637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Arc 65"/>
              <p:cNvSpPr/>
              <p:nvPr/>
            </p:nvSpPr>
            <p:spPr>
              <a:xfrm>
                <a:off x="440288" y="4616461"/>
                <a:ext cx="914400" cy="914400"/>
              </a:xfrm>
              <a:prstGeom prst="arc">
                <a:avLst>
                  <a:gd name="adj1" fmla="val 17115702"/>
                  <a:gd name="adj2" fmla="val 1810439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Arc 66"/>
              <p:cNvSpPr/>
              <p:nvPr/>
            </p:nvSpPr>
            <p:spPr>
              <a:xfrm>
                <a:off x="1053847" y="1881177"/>
                <a:ext cx="914400" cy="914400"/>
              </a:xfrm>
              <a:prstGeom prst="arc">
                <a:avLst>
                  <a:gd name="adj1" fmla="val 4412948"/>
                  <a:gd name="adj2" fmla="val 608729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Arc 67"/>
              <p:cNvSpPr/>
              <p:nvPr/>
            </p:nvSpPr>
            <p:spPr>
              <a:xfrm>
                <a:off x="1801317" y="3090481"/>
                <a:ext cx="914400" cy="914400"/>
              </a:xfrm>
              <a:prstGeom prst="arc">
                <a:avLst>
                  <a:gd name="adj1" fmla="val 9276539"/>
                  <a:gd name="adj2" fmla="val 1298306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Arc 68"/>
              <p:cNvSpPr/>
              <p:nvPr/>
            </p:nvSpPr>
            <p:spPr>
              <a:xfrm>
                <a:off x="3423325" y="701561"/>
                <a:ext cx="914400" cy="914400"/>
              </a:xfrm>
              <a:prstGeom prst="arc">
                <a:avLst>
                  <a:gd name="adj1" fmla="val 6683132"/>
                  <a:gd name="adj2" fmla="val 819763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Arc 69"/>
              <p:cNvSpPr/>
              <p:nvPr/>
            </p:nvSpPr>
            <p:spPr>
              <a:xfrm>
                <a:off x="466017" y="4511562"/>
                <a:ext cx="914400" cy="914400"/>
              </a:xfrm>
              <a:prstGeom prst="arc">
                <a:avLst>
                  <a:gd name="adj1" fmla="val 17027057"/>
                  <a:gd name="adj2" fmla="val 1862140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Arc 70"/>
              <p:cNvSpPr/>
              <p:nvPr/>
            </p:nvSpPr>
            <p:spPr>
              <a:xfrm>
                <a:off x="1289374" y="3042980"/>
                <a:ext cx="914400" cy="914400"/>
              </a:xfrm>
              <a:prstGeom prst="arc">
                <a:avLst>
                  <a:gd name="adj1" fmla="val 20245352"/>
                  <a:gd name="adj2" fmla="val 186438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Arc 71"/>
              <p:cNvSpPr/>
              <p:nvPr/>
            </p:nvSpPr>
            <p:spPr>
              <a:xfrm>
                <a:off x="1346772" y="3041001"/>
                <a:ext cx="914400" cy="914400"/>
              </a:xfrm>
              <a:prstGeom prst="arc">
                <a:avLst>
                  <a:gd name="adj1" fmla="val 19913168"/>
                  <a:gd name="adj2" fmla="val 232446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569933" y="4887615"/>
                <a:ext cx="352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A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717387" y="5241895"/>
                <a:ext cx="352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D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325994" y="2104830"/>
                <a:ext cx="330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B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3782207" y="772815"/>
                <a:ext cx="3289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E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1832676" y="3573412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C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5" name="TextBox 124"/>
                  <p:cNvSpPr txBox="1"/>
                  <p:nvPr/>
                </p:nvSpPr>
                <p:spPr>
                  <a:xfrm>
                    <a:off x="1431510" y="4236297"/>
                    <a:ext cx="815397" cy="44500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25" name="TextBox 1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1510" y="4236297"/>
                    <a:ext cx="815397" cy="445004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TextBox 125"/>
                  <p:cNvSpPr txBox="1"/>
                  <p:nvPr/>
                </p:nvSpPr>
                <p:spPr>
                  <a:xfrm>
                    <a:off x="1992357" y="1927894"/>
                    <a:ext cx="953108" cy="44500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15 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26" name="TextBox 1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92357" y="1927894"/>
                    <a:ext cx="953108" cy="44500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TextBox 126"/>
                  <p:cNvSpPr txBox="1"/>
                  <p:nvPr/>
                </p:nvSpPr>
                <p:spPr>
                  <a:xfrm>
                    <a:off x="1955997" y="4736350"/>
                    <a:ext cx="953108" cy="44500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18 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27" name="TextBox 1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55997" y="4736350"/>
                    <a:ext cx="953108" cy="44500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/>
                <p:cNvSpPr txBox="1"/>
                <p:nvPr/>
              </p:nvSpPr>
              <p:spPr>
                <a:xfrm>
                  <a:off x="388160" y="3068782"/>
                  <a:ext cx="7877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29" name="TextBox 1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160" y="3068782"/>
                  <a:ext cx="787716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0" name="Group 129"/>
          <p:cNvGrpSpPr/>
          <p:nvPr/>
        </p:nvGrpSpPr>
        <p:grpSpPr>
          <a:xfrm>
            <a:off x="5060156" y="807176"/>
            <a:ext cx="3446805" cy="3807498"/>
            <a:chOff x="388160" y="1019409"/>
            <a:chExt cx="3446805" cy="3807498"/>
          </a:xfrm>
        </p:grpSpPr>
        <p:grpSp>
          <p:nvGrpSpPr>
            <p:cNvPr id="131" name="Group 130"/>
            <p:cNvGrpSpPr/>
            <p:nvPr/>
          </p:nvGrpSpPr>
          <p:grpSpPr>
            <a:xfrm>
              <a:off x="584402" y="1019409"/>
              <a:ext cx="3250563" cy="3807498"/>
              <a:chOff x="440288" y="606560"/>
              <a:chExt cx="3933063" cy="5004667"/>
            </a:xfrm>
          </p:grpSpPr>
          <p:cxnSp>
            <p:nvCxnSpPr>
              <p:cNvPr id="133" name="Straight Connector 132"/>
              <p:cNvCxnSpPr/>
              <p:nvPr/>
            </p:nvCxnSpPr>
            <p:spPr>
              <a:xfrm flipV="1">
                <a:off x="3233319" y="2910402"/>
                <a:ext cx="199902" cy="892628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lg" len="lg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flipV="1">
                <a:off x="1093781" y="3300308"/>
                <a:ext cx="199902" cy="892628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lg" len="lg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917631" y="2449243"/>
                <a:ext cx="570016" cy="257694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H="1" flipV="1">
                <a:off x="1473793" y="2447264"/>
                <a:ext cx="1438893" cy="281643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905756" y="1047955"/>
                <a:ext cx="2945081" cy="397823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2910707" y="1036080"/>
                <a:ext cx="940130" cy="422563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Arc 138"/>
              <p:cNvSpPr/>
              <p:nvPr/>
            </p:nvSpPr>
            <p:spPr>
              <a:xfrm>
                <a:off x="1861369" y="3104336"/>
                <a:ext cx="914400" cy="914400"/>
              </a:xfrm>
              <a:prstGeom prst="arc">
                <a:avLst>
                  <a:gd name="adj1" fmla="val 9810095"/>
                  <a:gd name="adj2" fmla="val 1248169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Arc 139"/>
              <p:cNvSpPr/>
              <p:nvPr/>
            </p:nvSpPr>
            <p:spPr>
              <a:xfrm>
                <a:off x="3360241" y="777548"/>
                <a:ext cx="914400" cy="914400"/>
              </a:xfrm>
              <a:prstGeom prst="arc">
                <a:avLst>
                  <a:gd name="adj1" fmla="val 6277832"/>
                  <a:gd name="adj2" fmla="val 8099315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Arc 140"/>
              <p:cNvSpPr/>
              <p:nvPr/>
            </p:nvSpPr>
            <p:spPr>
              <a:xfrm>
                <a:off x="3458951" y="606560"/>
                <a:ext cx="914400" cy="914400"/>
              </a:xfrm>
              <a:prstGeom prst="arc">
                <a:avLst>
                  <a:gd name="adj1" fmla="val 6654775"/>
                  <a:gd name="adj2" fmla="val 791233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" name="Arc 141"/>
              <p:cNvSpPr/>
              <p:nvPr/>
            </p:nvSpPr>
            <p:spPr>
              <a:xfrm>
                <a:off x="495055" y="4417863"/>
                <a:ext cx="914400" cy="914400"/>
              </a:xfrm>
              <a:prstGeom prst="arc">
                <a:avLst>
                  <a:gd name="adj1" fmla="val 17051350"/>
                  <a:gd name="adj2" fmla="val 1885637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Arc 142"/>
              <p:cNvSpPr/>
              <p:nvPr/>
            </p:nvSpPr>
            <p:spPr>
              <a:xfrm>
                <a:off x="440288" y="4616461"/>
                <a:ext cx="914400" cy="914400"/>
              </a:xfrm>
              <a:prstGeom prst="arc">
                <a:avLst>
                  <a:gd name="adj1" fmla="val 17115702"/>
                  <a:gd name="adj2" fmla="val 1810439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Arc 143"/>
              <p:cNvSpPr/>
              <p:nvPr/>
            </p:nvSpPr>
            <p:spPr>
              <a:xfrm>
                <a:off x="1053847" y="1881177"/>
                <a:ext cx="914400" cy="914400"/>
              </a:xfrm>
              <a:prstGeom prst="arc">
                <a:avLst>
                  <a:gd name="adj1" fmla="val 4412948"/>
                  <a:gd name="adj2" fmla="val 608729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Arc 144"/>
              <p:cNvSpPr/>
              <p:nvPr/>
            </p:nvSpPr>
            <p:spPr>
              <a:xfrm>
                <a:off x="1801317" y="3090481"/>
                <a:ext cx="914400" cy="914400"/>
              </a:xfrm>
              <a:prstGeom prst="arc">
                <a:avLst>
                  <a:gd name="adj1" fmla="val 9276539"/>
                  <a:gd name="adj2" fmla="val 1298306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Arc 145"/>
              <p:cNvSpPr/>
              <p:nvPr/>
            </p:nvSpPr>
            <p:spPr>
              <a:xfrm>
                <a:off x="3423325" y="701561"/>
                <a:ext cx="914400" cy="914400"/>
              </a:xfrm>
              <a:prstGeom prst="arc">
                <a:avLst>
                  <a:gd name="adj1" fmla="val 6683132"/>
                  <a:gd name="adj2" fmla="val 819763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Arc 146"/>
              <p:cNvSpPr/>
              <p:nvPr/>
            </p:nvSpPr>
            <p:spPr>
              <a:xfrm>
                <a:off x="466017" y="4511562"/>
                <a:ext cx="914400" cy="914400"/>
              </a:xfrm>
              <a:prstGeom prst="arc">
                <a:avLst>
                  <a:gd name="adj1" fmla="val 17027057"/>
                  <a:gd name="adj2" fmla="val 1862140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" name="Arc 147"/>
              <p:cNvSpPr/>
              <p:nvPr/>
            </p:nvSpPr>
            <p:spPr>
              <a:xfrm>
                <a:off x="1289374" y="3042980"/>
                <a:ext cx="914400" cy="914400"/>
              </a:xfrm>
              <a:prstGeom prst="arc">
                <a:avLst>
                  <a:gd name="adj1" fmla="val 20245352"/>
                  <a:gd name="adj2" fmla="val 186438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" name="Arc 148"/>
              <p:cNvSpPr/>
              <p:nvPr/>
            </p:nvSpPr>
            <p:spPr>
              <a:xfrm>
                <a:off x="1346772" y="3041001"/>
                <a:ext cx="914400" cy="914400"/>
              </a:xfrm>
              <a:prstGeom prst="arc">
                <a:avLst>
                  <a:gd name="adj1" fmla="val 19913168"/>
                  <a:gd name="adj2" fmla="val 232446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569933" y="4887615"/>
                <a:ext cx="352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A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2717387" y="5241895"/>
                <a:ext cx="352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D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1325994" y="2104830"/>
                <a:ext cx="330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B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3782207" y="772815"/>
                <a:ext cx="3289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E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1832676" y="3573412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C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5" name="TextBox 154"/>
                  <p:cNvSpPr txBox="1"/>
                  <p:nvPr/>
                </p:nvSpPr>
                <p:spPr>
                  <a:xfrm>
                    <a:off x="1431510" y="4236297"/>
                    <a:ext cx="815397" cy="44500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5" name="TextBox 1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1510" y="4236297"/>
                    <a:ext cx="815397" cy="44500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6" name="TextBox 155"/>
                  <p:cNvSpPr txBox="1"/>
                  <p:nvPr/>
                </p:nvSpPr>
                <p:spPr>
                  <a:xfrm>
                    <a:off x="1992357" y="1927894"/>
                    <a:ext cx="953106" cy="44500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6" name="TextBox 15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92357" y="1927894"/>
                    <a:ext cx="953106" cy="44500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7" name="TextBox 156"/>
                  <p:cNvSpPr txBox="1"/>
                  <p:nvPr/>
                </p:nvSpPr>
                <p:spPr>
                  <a:xfrm>
                    <a:off x="1838294" y="4736350"/>
                    <a:ext cx="953108" cy="44500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18 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7" name="TextBox 1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38294" y="4736350"/>
                    <a:ext cx="953108" cy="44500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/>
                <p:cNvSpPr txBox="1"/>
                <p:nvPr/>
              </p:nvSpPr>
              <p:spPr>
                <a:xfrm>
                  <a:off x="388160" y="3068782"/>
                  <a:ext cx="7877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32" name="TextBox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160" y="3068782"/>
                  <a:ext cx="787716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TextBox 157"/>
              <p:cNvSpPr txBox="1"/>
              <p:nvPr/>
            </p:nvSpPr>
            <p:spPr>
              <a:xfrm>
                <a:off x="7688166" y="2891070"/>
                <a:ext cx="7877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24 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8" name="TextBox 1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166" y="2891070"/>
                <a:ext cx="787716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TextBox 158"/>
              <p:cNvSpPr txBox="1"/>
              <p:nvPr/>
            </p:nvSpPr>
            <p:spPr>
              <a:xfrm>
                <a:off x="6269802" y="2286145"/>
                <a:ext cx="6739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9 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9" name="TextBox 1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802" y="2286145"/>
                <a:ext cx="673902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173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8" grpId="0"/>
      <p:bldP spid="159" grpId="0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length of 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length of PT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2" y="957586"/>
            <a:ext cx="4035338" cy="2820474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885" y="909936"/>
            <a:ext cx="4035338" cy="28204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4577018" y="37900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790056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781776" y="2185183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776" y="2185183"/>
                <a:ext cx="673902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2309276" y="3451502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276" y="3451502"/>
                <a:ext cx="67390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1757904" y="2781840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904" y="2781840"/>
                <a:ext cx="67390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594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6" grpId="0"/>
    </p:bld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Cuboids A and B are similar.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scale factor for: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(Linear) Side lengths of A -&gt; B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Surface area of A -&gt; B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Volume of A -&gt;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Cuboids A and B are similar.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scale factor for: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(Linear) Side lengths of A -&gt; B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Surface area of A -&gt; B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Volume of A -&gt;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7997952" y="3745725"/>
                <a:ext cx="114103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7952" y="3745725"/>
                <a:ext cx="1141031" cy="1938992"/>
              </a:xfrm>
              <a:prstGeom prst="rect">
                <a:avLst/>
              </a:prstGeom>
              <a:blipFill>
                <a:blip r:embed="rId2"/>
                <a:stretch>
                  <a:fillRect l="-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633452" y="1170036"/>
            <a:ext cx="3864569" cy="1558809"/>
            <a:chOff x="687782" y="2507054"/>
            <a:chExt cx="3864569" cy="1558809"/>
          </a:xfrm>
        </p:grpSpPr>
        <p:sp>
          <p:nvSpPr>
            <p:cNvPr id="3" name="Cube 2"/>
            <p:cNvSpPr/>
            <p:nvPr/>
          </p:nvSpPr>
          <p:spPr>
            <a:xfrm>
              <a:off x="687782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75" name="Cube 74"/>
            <p:cNvSpPr/>
            <p:nvPr/>
          </p:nvSpPr>
          <p:spPr>
            <a:xfrm>
              <a:off x="2473761" y="2507054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986771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771" y="3254367"/>
                  <a:ext cx="673902" cy="33855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2964173" y="3727309"/>
                  <a:ext cx="7877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4173" y="3727309"/>
                  <a:ext cx="787716" cy="33855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5279431" y="1125220"/>
            <a:ext cx="3864569" cy="1558809"/>
            <a:chOff x="687782" y="2507054"/>
            <a:chExt cx="3864569" cy="1558809"/>
          </a:xfrm>
        </p:grpSpPr>
        <p:sp>
          <p:nvSpPr>
            <p:cNvPr id="27" name="Cube 26"/>
            <p:cNvSpPr/>
            <p:nvPr/>
          </p:nvSpPr>
          <p:spPr>
            <a:xfrm>
              <a:off x="687782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2473761" y="2507054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986771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771" y="3254367"/>
                  <a:ext cx="673902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964173" y="3727309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4173" y="3727309"/>
                  <a:ext cx="673902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3918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One side length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the corresponding length of B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down the surface area of B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down the volume of B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2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One side length of A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the corresponding length of B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A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down the surface area of B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A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down the volume of B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001643"/>
              </a:xfrm>
              <a:prstGeom prst="rect">
                <a:avLst/>
              </a:prstGeom>
              <a:blipFill>
                <a:blip r:embed="rId3"/>
                <a:stretch>
                  <a:fillRect l="-2000" t="-812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8066914" y="3747702"/>
                <a:ext cx="114103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6914" y="3747702"/>
                <a:ext cx="114103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48699" y="1135867"/>
            <a:ext cx="3864569" cy="1558809"/>
            <a:chOff x="687782" y="2507054"/>
            <a:chExt cx="3864569" cy="1558809"/>
          </a:xfrm>
        </p:grpSpPr>
        <p:sp>
          <p:nvSpPr>
            <p:cNvPr id="3" name="Cube 2"/>
            <p:cNvSpPr/>
            <p:nvPr/>
          </p:nvSpPr>
          <p:spPr>
            <a:xfrm>
              <a:off x="687782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75" name="Cube 74"/>
            <p:cNvSpPr/>
            <p:nvPr/>
          </p:nvSpPr>
          <p:spPr>
            <a:xfrm>
              <a:off x="2473761" y="2507054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986771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771" y="3254367"/>
                  <a:ext cx="673902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2964173" y="3727309"/>
                  <a:ext cx="7877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4173" y="3727309"/>
                  <a:ext cx="787716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4920699" y="1135867"/>
            <a:ext cx="3864569" cy="1558809"/>
            <a:chOff x="687782" y="2507054"/>
            <a:chExt cx="3864569" cy="1558809"/>
          </a:xfrm>
        </p:grpSpPr>
        <p:sp>
          <p:nvSpPr>
            <p:cNvPr id="27" name="Cube 26"/>
            <p:cNvSpPr/>
            <p:nvPr/>
          </p:nvSpPr>
          <p:spPr>
            <a:xfrm>
              <a:off x="687782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2473761" y="2507054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986771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771" y="3254367"/>
                  <a:ext cx="673902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964173" y="3727309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4173" y="3727309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8695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2953294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953294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018" y="1326366"/>
            <a:ext cx="4503038" cy="1558809"/>
            <a:chOff x="0" y="2599179"/>
            <a:chExt cx="4503038" cy="1558809"/>
          </a:xfrm>
        </p:grpSpPr>
        <p:grpSp>
          <p:nvGrpSpPr>
            <p:cNvPr id="6" name="Group 5"/>
            <p:cNvGrpSpPr/>
            <p:nvPr/>
          </p:nvGrpSpPr>
          <p:grpSpPr>
            <a:xfrm>
              <a:off x="638469" y="2599179"/>
              <a:ext cx="3864569" cy="1558809"/>
              <a:chOff x="687782" y="2507054"/>
              <a:chExt cx="3864569" cy="1558809"/>
            </a:xfrm>
          </p:grpSpPr>
          <p:sp>
            <p:nvSpPr>
              <p:cNvPr id="3" name="Cube 2"/>
              <p:cNvSpPr/>
              <p:nvPr/>
            </p:nvSpPr>
            <p:spPr>
              <a:xfrm>
                <a:off x="687782" y="2624699"/>
                <a:ext cx="1334962" cy="62966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Cube 74"/>
              <p:cNvSpPr/>
              <p:nvPr/>
            </p:nvSpPr>
            <p:spPr>
              <a:xfrm>
                <a:off x="2473761" y="2507054"/>
                <a:ext cx="2078590" cy="1120515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986771" y="3254367"/>
                    <a:ext cx="6739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6" name="TextBox 7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6771" y="3254367"/>
                    <a:ext cx="673902" cy="33855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2964173" y="3727309"/>
                    <a:ext cx="78771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64173" y="3727309"/>
                    <a:ext cx="787716" cy="3385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0" y="2862381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862381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841000" y="3346492"/>
                  <a:ext cx="67531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1000" y="3346492"/>
                  <a:ext cx="675313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4603972" y="1248389"/>
            <a:ext cx="4503038" cy="1558809"/>
            <a:chOff x="0" y="2599179"/>
            <a:chExt cx="4503038" cy="1558809"/>
          </a:xfrm>
        </p:grpSpPr>
        <p:grpSp>
          <p:nvGrpSpPr>
            <p:cNvPr id="24" name="Group 23"/>
            <p:cNvGrpSpPr/>
            <p:nvPr/>
          </p:nvGrpSpPr>
          <p:grpSpPr>
            <a:xfrm>
              <a:off x="638469" y="2599179"/>
              <a:ext cx="3864569" cy="1558809"/>
              <a:chOff x="687782" y="2507054"/>
              <a:chExt cx="3864569" cy="1558809"/>
            </a:xfrm>
          </p:grpSpPr>
          <p:sp>
            <p:nvSpPr>
              <p:cNvPr id="27" name="Cube 26"/>
              <p:cNvSpPr/>
              <p:nvPr/>
            </p:nvSpPr>
            <p:spPr>
              <a:xfrm>
                <a:off x="687782" y="2624699"/>
                <a:ext cx="1334962" cy="62966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Cube 27"/>
              <p:cNvSpPr/>
              <p:nvPr/>
            </p:nvSpPr>
            <p:spPr>
              <a:xfrm>
                <a:off x="2473761" y="2507054"/>
                <a:ext cx="2078590" cy="1120515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986771" y="3254367"/>
                    <a:ext cx="6739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9" name="TextBox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6771" y="3254367"/>
                    <a:ext cx="673902" cy="33855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2964173" y="3727309"/>
                    <a:ext cx="6739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64173" y="3727309"/>
                    <a:ext cx="673902" cy="33855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0" y="2862381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862381"/>
                  <a:ext cx="673902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841000" y="3346492"/>
                  <a:ext cx="67531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1000" y="3346492"/>
                  <a:ext cx="675313" cy="33855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9564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2953294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953294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018" y="1326366"/>
            <a:ext cx="4503038" cy="1558809"/>
            <a:chOff x="0" y="2599179"/>
            <a:chExt cx="4503038" cy="1558809"/>
          </a:xfrm>
        </p:grpSpPr>
        <p:grpSp>
          <p:nvGrpSpPr>
            <p:cNvPr id="6" name="Group 5"/>
            <p:cNvGrpSpPr/>
            <p:nvPr/>
          </p:nvGrpSpPr>
          <p:grpSpPr>
            <a:xfrm>
              <a:off x="638469" y="2599179"/>
              <a:ext cx="3864569" cy="1558809"/>
              <a:chOff x="687782" y="2507054"/>
              <a:chExt cx="3864569" cy="1558809"/>
            </a:xfrm>
          </p:grpSpPr>
          <p:sp>
            <p:nvSpPr>
              <p:cNvPr id="3" name="Cube 2"/>
              <p:cNvSpPr/>
              <p:nvPr/>
            </p:nvSpPr>
            <p:spPr>
              <a:xfrm>
                <a:off x="687782" y="2624699"/>
                <a:ext cx="1334962" cy="62966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Cube 74"/>
              <p:cNvSpPr/>
              <p:nvPr/>
            </p:nvSpPr>
            <p:spPr>
              <a:xfrm>
                <a:off x="2473761" y="2507054"/>
                <a:ext cx="2078590" cy="1120515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986771" y="3254367"/>
                    <a:ext cx="6739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6" name="TextBox 7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6771" y="3254367"/>
                    <a:ext cx="673902" cy="33855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2964173" y="3727309"/>
                    <a:ext cx="78771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64173" y="3727309"/>
                    <a:ext cx="787716" cy="3385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0" y="2862381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862381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841000" y="3346492"/>
                  <a:ext cx="67531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1000" y="3346492"/>
                  <a:ext cx="675313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4603972" y="1248389"/>
            <a:ext cx="4503038" cy="1558809"/>
            <a:chOff x="0" y="2599179"/>
            <a:chExt cx="4503038" cy="1558809"/>
          </a:xfrm>
        </p:grpSpPr>
        <p:grpSp>
          <p:nvGrpSpPr>
            <p:cNvPr id="24" name="Group 23"/>
            <p:cNvGrpSpPr/>
            <p:nvPr/>
          </p:nvGrpSpPr>
          <p:grpSpPr>
            <a:xfrm>
              <a:off x="638469" y="2599179"/>
              <a:ext cx="3864569" cy="1558809"/>
              <a:chOff x="687782" y="2507054"/>
              <a:chExt cx="3864569" cy="1558809"/>
            </a:xfrm>
          </p:grpSpPr>
          <p:sp>
            <p:nvSpPr>
              <p:cNvPr id="27" name="Cube 26"/>
              <p:cNvSpPr/>
              <p:nvPr/>
            </p:nvSpPr>
            <p:spPr>
              <a:xfrm>
                <a:off x="687782" y="2624699"/>
                <a:ext cx="1334962" cy="62966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Cube 27"/>
              <p:cNvSpPr/>
              <p:nvPr/>
            </p:nvSpPr>
            <p:spPr>
              <a:xfrm>
                <a:off x="2473761" y="2507054"/>
                <a:ext cx="2078590" cy="1120515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986771" y="3254367"/>
                    <a:ext cx="6739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9" name="TextBox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6771" y="3254367"/>
                    <a:ext cx="673902" cy="33855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2964173" y="3727309"/>
                    <a:ext cx="67390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64173" y="3727309"/>
                    <a:ext cx="673902" cy="33855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0" y="2862381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862381"/>
                  <a:ext cx="673902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841000" y="3346492"/>
                  <a:ext cx="67531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1000" y="3346492"/>
                  <a:ext cx="675313" cy="33855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0954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cuboid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surface area of cuboid B?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cuboid A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surface area of cuboid B?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r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42964" y="2532631"/>
            <a:ext cx="3785079" cy="1625357"/>
            <a:chOff x="441559" y="2558151"/>
            <a:chExt cx="3785079" cy="1625357"/>
          </a:xfrm>
        </p:grpSpPr>
        <p:sp>
          <p:nvSpPr>
            <p:cNvPr id="3" name="Cube 2"/>
            <p:cNvSpPr/>
            <p:nvPr/>
          </p:nvSpPr>
          <p:spPr>
            <a:xfrm>
              <a:off x="441559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75" name="Cube 74"/>
            <p:cNvSpPr/>
            <p:nvPr/>
          </p:nvSpPr>
          <p:spPr>
            <a:xfrm>
              <a:off x="2148048" y="2558151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2744718" y="3844954"/>
                  <a:ext cx="7877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718" y="3844954"/>
                  <a:ext cx="787716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 77"/>
          <p:cNvGrpSpPr/>
          <p:nvPr/>
        </p:nvGrpSpPr>
        <p:grpSpPr>
          <a:xfrm>
            <a:off x="5010940" y="2532631"/>
            <a:ext cx="3785079" cy="1625357"/>
            <a:chOff x="441559" y="2558151"/>
            <a:chExt cx="3785079" cy="1625357"/>
          </a:xfrm>
        </p:grpSpPr>
        <p:sp>
          <p:nvSpPr>
            <p:cNvPr id="79" name="Cube 78"/>
            <p:cNvSpPr/>
            <p:nvPr/>
          </p:nvSpPr>
          <p:spPr>
            <a:xfrm>
              <a:off x="441559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0" name="Cube 79"/>
            <p:cNvSpPr/>
            <p:nvPr/>
          </p:nvSpPr>
          <p:spPr>
            <a:xfrm>
              <a:off x="2148048" y="2558151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2744718" y="3844954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718" y="3844954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432427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192 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324276"/>
                <a:ext cx="4572001" cy="4700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75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cuboid 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surface area of cuboid B?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cuboid B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surface area of cuboid B?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r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42964" y="2532631"/>
            <a:ext cx="3785079" cy="1625357"/>
            <a:chOff x="441559" y="2558151"/>
            <a:chExt cx="3785079" cy="1625357"/>
          </a:xfrm>
        </p:grpSpPr>
        <p:sp>
          <p:nvSpPr>
            <p:cNvPr id="3" name="Cube 2"/>
            <p:cNvSpPr/>
            <p:nvPr/>
          </p:nvSpPr>
          <p:spPr>
            <a:xfrm>
              <a:off x="441559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75" name="Cube 74"/>
            <p:cNvSpPr/>
            <p:nvPr/>
          </p:nvSpPr>
          <p:spPr>
            <a:xfrm>
              <a:off x="2148048" y="2558151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2744718" y="3844954"/>
                  <a:ext cx="7877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718" y="3844954"/>
                  <a:ext cx="787716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 77"/>
          <p:cNvGrpSpPr/>
          <p:nvPr/>
        </p:nvGrpSpPr>
        <p:grpSpPr>
          <a:xfrm>
            <a:off x="5010940" y="2532631"/>
            <a:ext cx="3785079" cy="1625357"/>
            <a:chOff x="441559" y="2558151"/>
            <a:chExt cx="3785079" cy="1625357"/>
          </a:xfrm>
        </p:grpSpPr>
        <p:sp>
          <p:nvSpPr>
            <p:cNvPr id="79" name="Cube 78"/>
            <p:cNvSpPr/>
            <p:nvPr/>
          </p:nvSpPr>
          <p:spPr>
            <a:xfrm>
              <a:off x="441559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0" name="Cube 79"/>
            <p:cNvSpPr/>
            <p:nvPr/>
          </p:nvSpPr>
          <p:spPr>
            <a:xfrm>
              <a:off x="2148048" y="2558151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2744718" y="3844954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718" y="3844954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432427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324276"/>
                <a:ext cx="4572001" cy="4700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499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cuboid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volume of cuboid B?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cuboid A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volume of cuboid B?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42964" y="2532631"/>
            <a:ext cx="3785079" cy="1625357"/>
            <a:chOff x="441559" y="2558151"/>
            <a:chExt cx="3785079" cy="1625357"/>
          </a:xfrm>
        </p:grpSpPr>
        <p:sp>
          <p:nvSpPr>
            <p:cNvPr id="3" name="Cube 2"/>
            <p:cNvSpPr/>
            <p:nvPr/>
          </p:nvSpPr>
          <p:spPr>
            <a:xfrm>
              <a:off x="441559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75" name="Cube 74"/>
            <p:cNvSpPr/>
            <p:nvPr/>
          </p:nvSpPr>
          <p:spPr>
            <a:xfrm>
              <a:off x="2148048" y="2558151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2744718" y="3844954"/>
                  <a:ext cx="7877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718" y="3844954"/>
                  <a:ext cx="787716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 77"/>
          <p:cNvGrpSpPr/>
          <p:nvPr/>
        </p:nvGrpSpPr>
        <p:grpSpPr>
          <a:xfrm>
            <a:off x="5010940" y="2532631"/>
            <a:ext cx="3785079" cy="1625357"/>
            <a:chOff x="441559" y="2558151"/>
            <a:chExt cx="3785079" cy="1625357"/>
          </a:xfrm>
        </p:grpSpPr>
        <p:sp>
          <p:nvSpPr>
            <p:cNvPr id="79" name="Cube 78"/>
            <p:cNvSpPr/>
            <p:nvPr/>
          </p:nvSpPr>
          <p:spPr>
            <a:xfrm>
              <a:off x="441559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0" name="Cube 79"/>
            <p:cNvSpPr/>
            <p:nvPr/>
          </p:nvSpPr>
          <p:spPr>
            <a:xfrm>
              <a:off x="2148048" y="2558151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2744718" y="3844954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718" y="3844954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432427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384 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324276"/>
                <a:ext cx="4572001" cy="4700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75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cuboid 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volume of cuboid B?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cuboid B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volume of cuboid B?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r="-2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42964" y="2532631"/>
            <a:ext cx="3785079" cy="1625357"/>
            <a:chOff x="441559" y="2558151"/>
            <a:chExt cx="3785079" cy="1625357"/>
          </a:xfrm>
        </p:grpSpPr>
        <p:sp>
          <p:nvSpPr>
            <p:cNvPr id="3" name="Cube 2"/>
            <p:cNvSpPr/>
            <p:nvPr/>
          </p:nvSpPr>
          <p:spPr>
            <a:xfrm>
              <a:off x="441559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75" name="Cube 74"/>
            <p:cNvSpPr/>
            <p:nvPr/>
          </p:nvSpPr>
          <p:spPr>
            <a:xfrm>
              <a:off x="2148048" y="2558151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2744718" y="3844954"/>
                  <a:ext cx="7877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718" y="3844954"/>
                  <a:ext cx="787716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 77"/>
          <p:cNvGrpSpPr/>
          <p:nvPr/>
        </p:nvGrpSpPr>
        <p:grpSpPr>
          <a:xfrm>
            <a:off x="5010940" y="2532631"/>
            <a:ext cx="3785079" cy="1625357"/>
            <a:chOff x="441559" y="2558151"/>
            <a:chExt cx="3785079" cy="1625357"/>
          </a:xfrm>
        </p:grpSpPr>
        <p:sp>
          <p:nvSpPr>
            <p:cNvPr id="79" name="Cube 78"/>
            <p:cNvSpPr/>
            <p:nvPr/>
          </p:nvSpPr>
          <p:spPr>
            <a:xfrm>
              <a:off x="441559" y="2624699"/>
              <a:ext cx="1334962" cy="629668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A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80" name="Cube 79"/>
            <p:cNvSpPr/>
            <p:nvPr/>
          </p:nvSpPr>
          <p:spPr>
            <a:xfrm>
              <a:off x="2148048" y="2558151"/>
              <a:ext cx="2078590" cy="1120515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  <a:r>
                <a:rPr lang="en-US" dirty="0">
                  <a:solidFill>
                    <a:schemeClr val="tx1"/>
                  </a:solidFill>
                </a:rPr>
                <a:t>B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68" y="3254367"/>
                  <a:ext cx="673902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2744718" y="3844954"/>
                  <a:ext cx="6739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718" y="3844954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432427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324276"/>
                <a:ext cx="4572001" cy="4700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52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 and made from the same material.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147 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mass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320 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mass of B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Cuboids A and B are similar and made from the same material.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mass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500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mass of B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7" y="274379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743796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925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two mathematically similar solids are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64:343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the smaller solid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32 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surface area of the larger solid.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two mathematically similar solids are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27:125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the smaller solid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surface area of the larger solid.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1966" y="319400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3194000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147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two mathematically similar solids are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16:49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the smaller solid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volume of the larger solid.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 r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two mathematically similar solids are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9:25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area of the smaller solid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volume of the larger solid.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0" r="-3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1966" y="319400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3194000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38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and B are mathematically similar solids.</a:t>
                </a:r>
              </a:p>
              <a:p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500 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256 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ratio of the surface area of A to the surface area of B</a:t>
                </a:r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and B are mathematically similar solids.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960 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ratio of the surface area of A to the surface area of B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1966" y="319400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1:4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3194000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335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and B are mathematically similar solids.</a:t>
                </a:r>
              </a:p>
              <a:p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ratio of the volume of A to the volume of B</a:t>
                </a:r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and B are mathematically similar solids.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surface area of 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ratio of the volume of A to the volume of B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1966" y="319400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1:8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3194000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078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frustum is made by removing a small cone from a similar large one.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volume of the frustum.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frustum is made by removing a small cone from a similar large one.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volume of the frustum.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6254192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8246.68 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6254192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79" y="2396192"/>
            <a:ext cx="2543686" cy="28585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620" y="2391728"/>
            <a:ext cx="3317940" cy="37286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04128" y="3486918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80 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128" y="3486918"/>
                <a:ext cx="78771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27728" y="2895228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8" y="2895228"/>
                <a:ext cx="787716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02064" y="5085475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64" y="5085475"/>
                <a:ext cx="787716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114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linear scale factor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area and volume scale factors.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linear scale factor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area and volume scale factors.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linear scale factor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area and volume scale factors.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7" y="164473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Area SF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=16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Volume SF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=64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473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118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Which two shapes are congruent?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40544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Which two shapes are congruent?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66982" y="4591842"/>
            <a:ext cx="4572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A and G</a:t>
            </a: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D and I</a:t>
            </a: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7" y="578155"/>
            <a:ext cx="4280212" cy="31404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265" y="592943"/>
            <a:ext cx="4264452" cy="351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1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Which two shapes are congruent?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Which two shapes are similar?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40544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Which two shapes are congruent?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Which two shapes are similar?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66982" y="4591842"/>
            <a:ext cx="45720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D and G</a:t>
            </a:r>
          </a:p>
          <a:p>
            <a:pPr algn="ctr">
              <a:spcBef>
                <a:spcPts val="0"/>
              </a:spcBef>
            </a:pP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B and F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04" y="586626"/>
            <a:ext cx="4026191" cy="34747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177" y="586626"/>
            <a:ext cx="4248819" cy="33757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D47665-E0AB-4EC6-8A79-62FCD5151F1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4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36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State the condition why these two triangles are congruent: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4054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State the condition why these two triangles are congruent: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1999" y="2852780"/>
            <a:ext cx="4572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ASA / AAS (Angle side angle)</a:t>
            </a: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D47665-E0AB-4EC6-8A79-62FCD5151F1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2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C2FD66-EC97-47E6-BFFB-8AC43E83D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0" y="1472190"/>
            <a:ext cx="4138294" cy="15636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3235560-C0F8-4969-B62D-61850027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50" y="4147387"/>
            <a:ext cx="4138294" cy="12688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09F5982-36AB-40FD-ADE4-9F9C94460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2798" y="1472190"/>
            <a:ext cx="4124512" cy="145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4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CD and FE are parallel, and CD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FE. Prove that triangles CDG and EFG are congruent.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66983" y="440544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ABCD is a parallelogram. Prove that triangles ABD and BCD are congruent.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566982" y="3942995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BD is shared.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AB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DC (opposite sides of a parallelogram are equal)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BC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AD (opposite sides of a parallelogram are equal).</a:t>
                </a:r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ABD and BCD congruent due to side, side, side (SSS)</a:t>
                </a: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942995"/>
                <a:ext cx="4572001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r="-1067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5D47665-E0AB-4EC6-8A79-62FCD5151F1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4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6DC228-F160-4DE2-9EEE-34C1803A2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035" y="1716022"/>
            <a:ext cx="3951894" cy="2086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7164337-DDA0-41A8-8153-28D3A838F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52" y="1694686"/>
            <a:ext cx="4281751" cy="2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4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