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999" r:id="rId161"/>
    <p:sldId id="1160" r:id="rId162"/>
    <p:sldId id="1164" r:id="rId163"/>
    <p:sldId id="1161" r:id="rId164"/>
    <p:sldId id="1162" r:id="rId165"/>
    <p:sldId id="1163" r:id="rId166"/>
    <p:sldId id="1165" r:id="rId167"/>
    <p:sldId id="1159" r:id="rId168"/>
    <p:sldId id="1158" r:id="rId169"/>
    <p:sldId id="1455" r:id="rId170"/>
    <p:sldId id="1456" r:id="rId171"/>
    <p:sldId id="1457" r:id="rId172"/>
    <p:sldId id="1458" r:id="rId173"/>
    <p:sldId id="1167" r:id="rId174"/>
    <p:sldId id="1168" r:id="rId175"/>
    <p:sldId id="1170" r:id="rId176"/>
    <p:sldId id="1169" r:id="rId177"/>
    <p:sldId id="1166" r:id="rId178"/>
    <p:sldId id="1171" r:id="rId179"/>
    <p:sldId id="1172" r:id="rId180"/>
    <p:sldId id="1173" r:id="rId181"/>
    <p:sldId id="1174" r:id="rId182"/>
    <p:sldId id="1175" r:id="rId183"/>
    <p:sldId id="1176" r:id="rId184"/>
    <p:sldId id="1177" r:id="rId1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3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6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7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8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9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0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1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2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3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4.xml"/></Relationship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4747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6589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7492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74219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96338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14493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94329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91874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38520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70856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95001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33733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9449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8230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10757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10624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84373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20223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10699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24525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49730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34617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839985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29720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2481.png"/><Relationship Id="rId4" Type="http://schemas.openxmlformats.org/officeDocument/2006/relationships/image" Target="../media/image2491.pn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2501.png"/><Relationship Id="rId4" Type="http://schemas.openxmlformats.org/officeDocument/2006/relationships/image" Target="../media/image2512.pn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521.png"/><Relationship Id="rId4" Type="http://schemas.openxmlformats.org/officeDocument/2006/relationships/image" Target="../media/image2531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2541.png"/><Relationship Id="rId4" Type="http://schemas.openxmlformats.org/officeDocument/2006/relationships/image" Target="../media/image2551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2561.png"/><Relationship Id="rId4" Type="http://schemas.openxmlformats.org/officeDocument/2006/relationships/image" Target="../media/image2571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2581.png"/><Relationship Id="rId4" Type="http://schemas.openxmlformats.org/officeDocument/2006/relationships/image" Target="../media/image2591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452.png"/><Relationship Id="rId4" Type="http://schemas.openxmlformats.org/officeDocument/2006/relationships/image" Target="../media/image453.png"/><Relationship Id="rId5" Type="http://schemas.openxmlformats.org/officeDocument/2006/relationships/image" Target="../media/image455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2631.png"/><Relationship Id="rId4" Type="http://schemas.openxmlformats.org/officeDocument/2006/relationships/image" Target="../media/image2641.pn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2651.png"/><Relationship Id="rId4" Type="http://schemas.openxmlformats.org/officeDocument/2006/relationships/image" Target="../media/image2661.pn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2671.png"/><Relationship Id="rId4" Type="http://schemas.openxmlformats.org/officeDocument/2006/relationships/image" Target="../media/image2681.png"/><Relationship Id="rId5" Type="http://schemas.openxmlformats.org/officeDocument/2006/relationships/image" Target="../media/image459.pn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459.pn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459.pn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2701.png"/><Relationship Id="rId4" Type="http://schemas.openxmlformats.org/officeDocument/2006/relationships/image" Target="../media/image2712.png"/><Relationship Id="rId5" Type="http://schemas.openxmlformats.org/officeDocument/2006/relationships/image" Target="../media/image459.pn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2721.png"/><Relationship Id="rId4" Type="http://schemas.openxmlformats.org/officeDocument/2006/relationships/image" Target="../media/image2731.png"/><Relationship Id="rId5" Type="http://schemas.openxmlformats.org/officeDocument/2006/relationships/image" Target="../media/image466.pn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2751.png"/><Relationship Id="rId4" Type="http://schemas.openxmlformats.org/officeDocument/2006/relationships/image" Target="../media/image2761.pn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2771.png"/><Relationship Id="rId4" Type="http://schemas.openxmlformats.org/officeDocument/2006/relationships/image" Target="../media/image2781.pn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an equilateral triangle with 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an equilateral triangle with 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459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 triangle with: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 triangle with: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625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 triangle with: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 triangle with: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09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 triangle with: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45</m:t>
                    </m:r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 triangle with: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side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010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 triangle with: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105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45</m:t>
                    </m:r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 triangle with: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 angle of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961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an isosceles triangle with equal sides of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two equal angles of size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an isosceles triangle with equal sides of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two equal angles of size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09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Bisect angle BAC: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Bisect angle BAC: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38" y="1106057"/>
            <a:ext cx="4182276" cy="27365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887" y="1452414"/>
            <a:ext cx="4297173" cy="20089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02" y="4459292"/>
            <a:ext cx="4132812" cy="199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4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perpendicular bisector of the line: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perpendicular bisector of the line: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68224" y="3255264"/>
            <a:ext cx="40782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813870" y="3255264"/>
            <a:ext cx="40782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97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a perpendicular to the line which passes through the marked point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			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a perpendicular to the line which passes through the marked point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	x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68224" y="3255264"/>
            <a:ext cx="40782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813870" y="3255264"/>
            <a:ext cx="40782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0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a perpendicular to the line which passes through the marked point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			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a perpendicular to the line which passes through the marked point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	x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707923" y="2635045"/>
            <a:ext cx="3313471" cy="18779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774541" y="2635045"/>
            <a:ext cx="3573046" cy="26645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84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a perpendicular to the line which passes through the marked point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			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a perpendicular to the line which passes through the marked point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	x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68224" y="3255264"/>
            <a:ext cx="40782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813870" y="3255264"/>
            <a:ext cx="40782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6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a perpendicular to the line which passes through the marked point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			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a perpendicular to the line which passes through the marked point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	x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707923" y="2635045"/>
            <a:ext cx="3313471" cy="18779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774541" y="2635045"/>
            <a:ext cx="3573046" cy="26645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70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away from a point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away from a point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291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equidistant from two points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equidistant from two points</a:t>
            </a:r>
          </a:p>
        </p:txBody>
      </p:sp>
    </p:spTree>
    <p:extLst>
      <p:ext uri="{BB962C8B-B14F-4D97-AF65-F5344CB8AC3E}">
        <p14:creationId xmlns:p14="http://schemas.microsoft.com/office/powerpoint/2010/main" val="291069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equidistant from a 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equidistant from a line</a:t>
            </a:r>
          </a:p>
        </p:txBody>
      </p:sp>
    </p:spTree>
    <p:extLst>
      <p:ext uri="{BB962C8B-B14F-4D97-AF65-F5344CB8AC3E}">
        <p14:creationId xmlns:p14="http://schemas.microsoft.com/office/powerpoint/2010/main" val="329596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equidistant from two intersecting lines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equidistant from two intersecting lines</a:t>
            </a:r>
          </a:p>
        </p:txBody>
      </p:sp>
    </p:spTree>
    <p:extLst>
      <p:ext uri="{BB962C8B-B14F-4D97-AF65-F5344CB8AC3E}">
        <p14:creationId xmlns:p14="http://schemas.microsoft.com/office/powerpoint/2010/main" val="70279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away from the line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away from the line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792480" y="3255264"/>
            <a:ext cx="28285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88736" y="3255264"/>
            <a:ext cx="20482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99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which are: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AB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AD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which are: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AB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AD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46" y="2026860"/>
            <a:ext cx="4070709" cy="28204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5046" y="2026860"/>
            <a:ext cx="4070709" cy="282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1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which are: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Closer to B than 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Closer to C than 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which are: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Closer to C than 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Closer to D than 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46" y="2026860"/>
            <a:ext cx="4070709" cy="28204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046" y="2026860"/>
            <a:ext cx="4070709" cy="282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0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which are: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Closer to AD than AB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Construct the locus of points which are: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Closer to BC than DC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46" y="2026860"/>
            <a:ext cx="4070709" cy="28204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046" y="2026860"/>
            <a:ext cx="4070709" cy="282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7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which are: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A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which are: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B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46" y="2026860"/>
            <a:ext cx="4070709" cy="28204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5046" y="2026860"/>
            <a:ext cx="4070709" cy="282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87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which are: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Closer to B than C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Construct the locus of points which are: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Closer to C than A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Less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112" y="2142377"/>
            <a:ext cx="4168955" cy="16720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934" y="2142377"/>
            <a:ext cx="4168955" cy="167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6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football pitch is a rectangle of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105 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metres and width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metres. Construct an accurate scale drawing of pitch using the scales: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1:1000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1:400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football pitch is a rectangle of length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105 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metres and width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metres. Construct an accurate scale drawing of pitch using the scales: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1:800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4"/>
                <a:stretch>
                  <a:fillRect l="-2000"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31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football pitch is a rectangle of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105 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metres and width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metres. Construct an accurate scale drawing of pitch using the scales: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football pitch is a rectangle of length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105 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metres and width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metres. Construct an accurate scale drawing of pitch using the scales: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=8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4"/>
                <a:stretch>
                  <a:fillRect l="-2000"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983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