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53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71.xml" ContentType="application/vnd.openxmlformats-officedocument.presentationml.slide+xml"/>
  <Override PartName="/ppt/slides/slide38.xml" ContentType="application/vnd.openxmlformats-officedocument.presentationml.slide+xml"/>
  <Override PartName="/ppt/slides/slide380.xml" ContentType="application/vnd.openxmlformats-officedocument.presentationml.slide+xml"/>
  <Override PartName="/ppt/slides/slide39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993" r:id="rId32"/>
    <p:sldId id="1121" r:id="rId33"/>
    <p:sldId id="1122" r:id="rId34"/>
    <p:sldId id="1123" r:id="rId35"/>
    <p:sldId id="1124" r:id="rId36"/>
    <p:sldId id="1125" r:id="rId37"/>
    <p:sldId id="1127" r:id="rId38"/>
    <p:sldId id="1126" r:id="rId39"/>
    <p:sldId id="1144" r:id="rId40"/>
    <p:sldId id="1146" r:id="rId41"/>
    <p:sldId id="1145" r:id="rId42"/>
    <p:sldId id="1128" r:id="rId43"/>
    <p:sldId id="1129" r:id="rId44"/>
    <p:sldId id="1130" r:id="rId45"/>
    <p:sldId id="1131" r:id="rId46"/>
    <p:sldId id="1132" r:id="rId47"/>
    <p:sldId id="1136" r:id="rId48"/>
    <p:sldId id="1137" r:id="rId49"/>
    <p:sldId id="1138" r:id="rId50"/>
    <p:sldId id="1139" r:id="rId51"/>
    <p:sldId id="1180" r:id="rId52"/>
    <p:sldId id="1181" r:id="rId53"/>
    <p:sldId id="1182" r:id="rId54"/>
    <p:sldId id="1140" r:id="rId55"/>
    <p:sldId id="1141" r:id="rId56"/>
    <p:sldId id="1142" r:id="rId57"/>
    <p:sldId id="1143" r:id="rId58"/>
    <p:sldId id="1463" r:id="rId59"/>
    <p:sldId id="1133" r:id="rId60"/>
    <p:sldId id="1134" r:id="rId61"/>
    <p:sldId id="1179" r:id="rId62"/>
    <p:sldId id="1135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6406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0721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3721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901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0439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2934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9605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001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3136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4083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7282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9672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51440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5063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32112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8795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8219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7753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203168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6990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40904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09277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15624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74402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93638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29376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55282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15372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77742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53933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582605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image" Target="../media/image121.png"/><Relationship Id="rId6" Type="http://schemas.openxmlformats.org/officeDocument/2006/relationships/image" Target="../media/image70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13.png"/><Relationship Id="rId4" Type="http://schemas.openxmlformats.org/officeDocument/2006/relationships/image" Target="../media/image122.png"/><Relationship Id="rId5" Type="http://schemas.openxmlformats.org/officeDocument/2006/relationships/image" Target="../media/image12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41.png"/><Relationship Id="rId4" Type="http://schemas.openxmlformats.org/officeDocument/2006/relationships/image" Target="../media/image124.png"/><Relationship Id="rId5" Type="http://schemas.openxmlformats.org/officeDocument/2006/relationships/image" Target="../media/image125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71.png"/><Relationship Id="rId4" Type="http://schemas.openxmlformats.org/officeDocument/2006/relationships/image" Target="../media/image781.png"/><Relationship Id="rId5" Type="http://schemas.openxmlformats.org/officeDocument/2006/relationships/image" Target="../media/image791.png"/><Relationship Id="rId6" Type="http://schemas.openxmlformats.org/officeDocument/2006/relationships/image" Target="../media/image126.png"/><Relationship Id="rId7" Type="http://schemas.openxmlformats.org/officeDocument/2006/relationships/image" Target="../media/image127.png"/><Relationship Id="rId8" Type="http://schemas.openxmlformats.org/officeDocument/2006/relationships/hyperlink" Target="https://maths4everyone.com/" TargetMode="Externa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71.png"/><Relationship Id="rId4" Type="http://schemas.openxmlformats.org/officeDocument/2006/relationships/image" Target="../media/image781.png"/><Relationship Id="rId5" Type="http://schemas.openxmlformats.org/officeDocument/2006/relationships/image" Target="../media/image821.png"/><Relationship Id="rId6" Type="http://schemas.openxmlformats.org/officeDocument/2006/relationships/image" Target="../media/image128.png"/><Relationship Id="rId7" Type="http://schemas.openxmlformats.org/officeDocument/2006/relationships/image" Target="../media/image129.png"/><Relationship Id="rId8" Type="http://schemas.openxmlformats.org/officeDocument/2006/relationships/hyperlink" Target="https://maths4everyone.com/" TargetMode="Externa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71.png"/><Relationship Id="rId4" Type="http://schemas.openxmlformats.org/officeDocument/2006/relationships/image" Target="../media/image781.png"/><Relationship Id="rId5" Type="http://schemas.openxmlformats.org/officeDocument/2006/relationships/image" Target="../media/image851.png"/><Relationship Id="rId6" Type="http://schemas.openxmlformats.org/officeDocument/2006/relationships/image" Target="../media/image130.png"/><Relationship Id="rId7" Type="http://schemas.openxmlformats.org/officeDocument/2006/relationships/image" Target="../media/image131.png"/><Relationship Id="rId8" Type="http://schemas.openxmlformats.org/officeDocument/2006/relationships/hyperlink" Target="https://maths4everyone.com/" TargetMode="Externa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71.png"/><Relationship Id="rId4" Type="http://schemas.openxmlformats.org/officeDocument/2006/relationships/image" Target="../media/image781.png"/><Relationship Id="rId5" Type="http://schemas.openxmlformats.org/officeDocument/2006/relationships/image" Target="../media/image881.png"/><Relationship Id="rId6" Type="http://schemas.openxmlformats.org/officeDocument/2006/relationships/image" Target="../media/image132.png"/><Relationship Id="rId7" Type="http://schemas.openxmlformats.org/officeDocument/2006/relationships/image" Target="../media/image133.png"/><Relationship Id="rId8" Type="http://schemas.openxmlformats.org/officeDocument/2006/relationships/hyperlink" Target="https://maths4everyone.com/" TargetMode="Externa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34.png"/><Relationship Id="rId4" Type="http://schemas.openxmlformats.org/officeDocument/2006/relationships/image" Target="../media/image135.png"/><Relationship Id="rId5" Type="http://schemas.openxmlformats.org/officeDocument/2006/relationships/image" Target="../media/image136.png"/><Relationship Id="rId6" Type="http://schemas.openxmlformats.org/officeDocument/2006/relationships/image" Target="../media/image1342.png"/><Relationship Id="rId7" Type="http://schemas.openxmlformats.org/officeDocument/2006/relationships/image" Target="../media/image1352.png"/><Relationship Id="rId8" Type="http://schemas.openxmlformats.org/officeDocument/2006/relationships/image" Target="../media/image1362.png"/><Relationship Id="rId9" Type="http://schemas.openxmlformats.org/officeDocument/2006/relationships/image" Target="../media/image137.png"/><Relationship Id="rId10" Type="http://schemas.openxmlformats.org/officeDocument/2006/relationships/image" Target="../media/image138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139.png"/><Relationship Id="rId6" Type="http://schemas.openxmlformats.org/officeDocument/2006/relationships/image" Target="../media/image140.png"/><Relationship Id="rId7" Type="http://schemas.openxmlformats.org/officeDocument/2006/relationships/image" Target="../media/image141.png"/><Relationship Id="rId8" Type="http://schemas.openxmlformats.org/officeDocument/2006/relationships/image" Target="../media/image142.png"/><Relationship Id="rId9" Type="http://schemas.openxmlformats.org/officeDocument/2006/relationships/image" Target="../media/image143.png"/><Relationship Id="rId10" Type="http://schemas.openxmlformats.org/officeDocument/2006/relationships/image" Target="../media/image144.png"/><Relationship Id="rId11" Type="http://schemas.openxmlformats.org/officeDocument/2006/relationships/image" Target="../media/image145.png"/><Relationship Id="rId12" Type="http://schemas.openxmlformats.org/officeDocument/2006/relationships/image" Target="../media/image146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47.png"/><Relationship Id="rId4" Type="http://schemas.openxmlformats.org/officeDocument/2006/relationships/image" Target="../media/image148.png"/><Relationship Id="rId5" Type="http://schemas.openxmlformats.org/officeDocument/2006/relationships/image" Target="../media/image149.png"/><Relationship Id="rId6" Type="http://schemas.openxmlformats.org/officeDocument/2006/relationships/image" Target="../media/image150.png"/><Relationship Id="rId7" Type="http://schemas.openxmlformats.org/officeDocument/2006/relationships/image" Target="../media/image1462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13.png"/><Relationship Id="rId4" Type="http://schemas.openxmlformats.org/officeDocument/2006/relationships/image" Target="../media/image151.png"/><Relationship Id="rId5" Type="http://schemas.openxmlformats.org/officeDocument/2006/relationships/image" Target="../media/image152.png"/><Relationship Id="rId6" Type="http://schemas.openxmlformats.org/officeDocument/2006/relationships/image" Target="../media/image153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951.png"/><Relationship Id="rId4" Type="http://schemas.openxmlformats.org/officeDocument/2006/relationships/image" Target="../media/image154.png"/><Relationship Id="rId5" Type="http://schemas.openxmlformats.org/officeDocument/2006/relationships/image" Target="../media/image155.png"/><Relationship Id="rId6" Type="http://schemas.openxmlformats.org/officeDocument/2006/relationships/hyperlink" Target="https://maths4everyone.com/" TargetMode="Externa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981.png"/><Relationship Id="rId4" Type="http://schemas.openxmlformats.org/officeDocument/2006/relationships/image" Target="../media/image156.png"/><Relationship Id="rId5" Type="http://schemas.openxmlformats.org/officeDocument/2006/relationships/image" Target="../media/image157.png"/><Relationship Id="rId6" Type="http://schemas.openxmlformats.org/officeDocument/2006/relationships/hyperlink" Target="https://maths4everyone.com/" TargetMode="Externa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13.png"/><Relationship Id="rId4" Type="http://schemas.openxmlformats.org/officeDocument/2006/relationships/image" Target="../media/image158.png"/><Relationship Id="rId5" Type="http://schemas.openxmlformats.org/officeDocument/2006/relationships/image" Target="../media/image159.png"/><Relationship Id="rId6" Type="http://schemas.openxmlformats.org/officeDocument/2006/relationships/hyperlink" Target="https://maths4everyone.com/" TargetMode="Externa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41.png"/><Relationship Id="rId4" Type="http://schemas.openxmlformats.org/officeDocument/2006/relationships/image" Target="../media/image160.png"/><Relationship Id="rId5" Type="http://schemas.openxmlformats.org/officeDocument/2006/relationships/image" Target="../media/image161.png"/><Relationship Id="rId6" Type="http://schemas.openxmlformats.org/officeDocument/2006/relationships/hyperlink" Target="https://maths4everyone.com/" TargetMode="Externa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71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081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091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101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581.png"/><Relationship Id="rId4" Type="http://schemas.openxmlformats.org/officeDocument/2006/relationships/image" Target="../media/image1592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601.png"/><Relationship Id="rId4" Type="http://schemas.openxmlformats.org/officeDocument/2006/relationships/image" Target="../media/image1614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62.png"/><Relationship Id="rId4" Type="http://schemas.openxmlformats.org/officeDocument/2006/relationships/image" Target="../media/image163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112.png"/><Relationship Id="rId4" Type="http://schemas.openxmlformats.org/officeDocument/2006/relationships/image" Target="../media/image1121.png"/><Relationship Id="rId5" Type="http://schemas.openxmlformats.org/officeDocument/2006/relationships/image" Target="../media/image1131.png"/><Relationship Id="rId6" Type="http://schemas.openxmlformats.org/officeDocument/2006/relationships/image" Target="../media/image164.png"/><Relationship Id="rId7" Type="http://schemas.openxmlformats.org/officeDocument/2006/relationships/image" Target="../media/image165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112.png"/><Relationship Id="rId4" Type="http://schemas.openxmlformats.org/officeDocument/2006/relationships/image" Target="../media/image1121.png"/><Relationship Id="rId5" Type="http://schemas.openxmlformats.org/officeDocument/2006/relationships/image" Target="../media/image1161.png"/><Relationship Id="rId6" Type="http://schemas.openxmlformats.org/officeDocument/2006/relationships/image" Target="../media/image166.png"/><Relationship Id="rId7" Type="http://schemas.openxmlformats.org/officeDocument/2006/relationships/image" Target="../media/image167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112.png"/><Relationship Id="rId4" Type="http://schemas.openxmlformats.org/officeDocument/2006/relationships/image" Target="../media/image1121.png"/><Relationship Id="rId5" Type="http://schemas.openxmlformats.org/officeDocument/2006/relationships/image" Target="../media/image1191.png"/><Relationship Id="rId6" Type="http://schemas.openxmlformats.org/officeDocument/2006/relationships/image" Target="../media/image168.png"/><Relationship Id="rId7" Type="http://schemas.openxmlformats.org/officeDocument/2006/relationships/image" Target="../media/image169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112.png"/><Relationship Id="rId4" Type="http://schemas.openxmlformats.org/officeDocument/2006/relationships/image" Target="../media/image1121.png"/><Relationship Id="rId5" Type="http://schemas.openxmlformats.org/officeDocument/2006/relationships/image" Target="../media/image1221.png"/><Relationship Id="rId6" Type="http://schemas.openxmlformats.org/officeDocument/2006/relationships/image" Target="../media/image170.png"/><Relationship Id="rId7" Type="http://schemas.openxmlformats.org/officeDocument/2006/relationships/image" Target="../media/image171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713.png"/><Relationship Id="rId4" Type="http://schemas.openxmlformats.org/officeDocument/2006/relationships/image" Target="../media/image172.png"/><Relationship Id="rId5" Type="http://schemas.openxmlformats.org/officeDocument/2006/relationships/image" Target="../media/image173.png"/><Relationship Id="rId6" Type="http://schemas.openxmlformats.org/officeDocument/2006/relationships/image" Target="../media/image174.png"/><Relationship Id="rId7" Type="http://schemas.openxmlformats.org/officeDocument/2006/relationships/image" Target="../media/image175.png"/><Relationship Id="rId8" Type="http://schemas.openxmlformats.org/officeDocument/2006/relationships/image" Target="../media/image176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251.png"/><Relationship Id="rId4" Type="http://schemas.openxmlformats.org/officeDocument/2006/relationships/image" Target="../media/image1261.png"/><Relationship Id="rId5" Type="http://schemas.openxmlformats.org/officeDocument/2006/relationships/image" Target="../media/image1271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281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281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722.png"/><Relationship Id="rId4" Type="http://schemas.openxmlformats.org/officeDocument/2006/relationships/image" Target="../media/image1731.png"/><Relationship Id="rId5" Type="http://schemas.openxmlformats.org/officeDocument/2006/relationships/image" Target="../media/image1742.png"/><Relationship Id="rId6" Type="http://schemas.openxmlformats.org/officeDocument/2006/relationships/image" Target="../media/image177.png"/><Relationship Id="rId7" Type="http://schemas.openxmlformats.org/officeDocument/2006/relationships/image" Target="../media/image1762.png"/><Relationship Id="rId8" Type="http://schemas.openxmlformats.org/officeDocument/2006/relationships/image" Target="../media/image1772.png"/><Relationship Id="rId9" Type="http://schemas.openxmlformats.org/officeDocument/2006/relationships/image" Target="../media/image178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716"/>
          <a:stretch/>
        </p:blipFill>
        <p:spPr>
          <a:xfrm>
            <a:off x="429089" y="1055560"/>
            <a:ext cx="2772576" cy="18100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59" y="4034007"/>
            <a:ext cx="2943636" cy="18100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l="2417"/>
          <a:stretch/>
        </p:blipFill>
        <p:spPr>
          <a:xfrm>
            <a:off x="5596128" y="990395"/>
            <a:ext cx="2900379" cy="19147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66983" y="3198167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82°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198167"/>
                <a:ext cx="456196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987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66983" y="3198167"/>
                <a:ext cx="456196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198167"/>
                <a:ext cx="4561965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180" y="1086527"/>
            <a:ext cx="1891224" cy="2573306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5230453" y="1086527"/>
            <a:ext cx="2889419" cy="2107176"/>
            <a:chOff x="5230453" y="1086527"/>
            <a:chExt cx="2889419" cy="210717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30453" y="1086527"/>
              <a:ext cx="2877901" cy="193592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583424" y="2255520"/>
              <a:ext cx="536448" cy="9381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03277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66983" y="2637473"/>
                <a:ext cx="456196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2637473"/>
                <a:ext cx="4561965" cy="830997"/>
              </a:xfrm>
              <a:prstGeom prst="rect">
                <a:avLst/>
              </a:prstGeom>
              <a:blipFill>
                <a:blip r:embed="rId3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92" y="1101120"/>
            <a:ext cx="3515216" cy="191479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408360" y="2546820"/>
            <a:ext cx="1894427" cy="9381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3560505" y="1101120"/>
            <a:ext cx="592832" cy="356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25332" y="951754"/>
            <a:ext cx="884140" cy="8404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grpSp>
        <p:nvGrpSpPr>
          <p:cNvPr id="12" name="Group 11"/>
          <p:cNvGrpSpPr/>
          <p:nvPr/>
        </p:nvGrpSpPr>
        <p:grpSpPr>
          <a:xfrm>
            <a:off x="4859192" y="826961"/>
            <a:ext cx="4088807" cy="1440751"/>
            <a:chOff x="4859192" y="826961"/>
            <a:chExt cx="4088807" cy="144075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59192" y="1240475"/>
              <a:ext cx="4088807" cy="1027237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5007908" y="826961"/>
              <a:ext cx="2173179" cy="8404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681472" y="1339880"/>
              <a:ext cx="475489" cy="42023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1633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66983" y="3270968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=133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270968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560505" y="1101120"/>
            <a:ext cx="592832" cy="356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25332" y="951754"/>
            <a:ext cx="884140" cy="8404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664" y="1279284"/>
            <a:ext cx="3848637" cy="18576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514" y="1125329"/>
            <a:ext cx="3972479" cy="20767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51FC39-A685-408E-9216-04A6E3610CB6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maths4everyone: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https://maths4everyone.com/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38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82035" y="3193703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3193703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560505" y="1101120"/>
            <a:ext cx="592832" cy="356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25332" y="951754"/>
            <a:ext cx="884140" cy="8404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3357" y="893113"/>
            <a:ext cx="3580925" cy="21407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399" y="1171894"/>
            <a:ext cx="3412566" cy="16051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6C9D32-D35A-4512-A4A6-E4D69EEE1330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maths4everyone: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https://maths4everyone.com/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38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66983" y="3015078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015078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560505" y="1101120"/>
            <a:ext cx="592832" cy="356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25332" y="951754"/>
            <a:ext cx="884140" cy="8404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4012" y="1023649"/>
            <a:ext cx="3681325" cy="18821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489" y="1068085"/>
            <a:ext cx="3907499" cy="19666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3733C3-E051-4E6B-82CB-6BEF1A9B840B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maths4everyone: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https://maths4everyone.com/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50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72000" y="3202632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202632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560505" y="1101120"/>
            <a:ext cx="592832" cy="356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25332" y="951754"/>
            <a:ext cx="884140" cy="8404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1213" y="951754"/>
            <a:ext cx="3948793" cy="19621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896" y="975499"/>
            <a:ext cx="3887441" cy="23324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D46F60-E83A-4FAE-BD9D-01ACB84E1D09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maths4everyone: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https://maths4everyone.com/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11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0505" y="1101120"/>
            <a:ext cx="592832" cy="356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25332" y="951754"/>
            <a:ext cx="884140" cy="8404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48" y="974172"/>
            <a:ext cx="2626993" cy="23291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848" y="3664297"/>
            <a:ext cx="2803607" cy="22743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1380" y="888279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10036" y="3764215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4029" y="1051741"/>
            <a:ext cx="3872693" cy="313056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874001" y="974172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8123483" y="939886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8216788" y="3076181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grpSp>
        <p:nvGrpSpPr>
          <p:cNvPr id="14" name="Group 13"/>
          <p:cNvGrpSpPr/>
          <p:nvPr/>
        </p:nvGrpSpPr>
        <p:grpSpPr>
          <a:xfrm>
            <a:off x="5306620" y="1764048"/>
            <a:ext cx="3161575" cy="1952875"/>
            <a:chOff x="5306620" y="1764048"/>
            <a:chExt cx="3161575" cy="19528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>
                <a:xfrm>
                  <a:off x="7602955" y="2158529"/>
                  <a:ext cx="865240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74°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02955" y="2158529"/>
                  <a:ext cx="865240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/>
                <p:cNvSpPr/>
                <p:nvPr/>
              </p:nvSpPr>
              <p:spPr>
                <a:xfrm>
                  <a:off x="7302142" y="1764048"/>
                  <a:ext cx="865240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74°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4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2142" y="1764048"/>
                  <a:ext cx="865240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6242600" y="2755976"/>
                  <a:ext cx="865240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148°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42600" y="2755976"/>
                  <a:ext cx="865240" cy="33855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5306620" y="3378369"/>
                  <a:ext cx="865240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16°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06620" y="3378369"/>
                  <a:ext cx="865240" cy="33855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6845200" y="1841617"/>
                  <a:ext cx="865240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16°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5200" y="1841617"/>
                  <a:ext cx="865240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4095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560505" y="1101120"/>
            <a:ext cx="592832" cy="356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25332" y="951754"/>
            <a:ext cx="884140" cy="8404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11380" y="888279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10036" y="3764215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4874001" y="974172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8123483" y="939886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8216788" y="3076181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572000" y="3002066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002066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6F0A0865-2FFB-442C-94CD-F90400B5B46A}"/>
              </a:ext>
            </a:extLst>
          </p:cNvPr>
          <p:cNvGrpSpPr/>
          <p:nvPr/>
        </p:nvGrpSpPr>
        <p:grpSpPr>
          <a:xfrm>
            <a:off x="493335" y="1044008"/>
            <a:ext cx="3493947" cy="1759197"/>
            <a:chOff x="493335" y="1044008"/>
            <a:chExt cx="3493947" cy="175919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2C7EF1D-E0D8-4F0D-AEFD-2EBD81ADAF66}"/>
                </a:ext>
              </a:extLst>
            </p:cNvPr>
            <p:cNvCxnSpPr>
              <a:cxnSpLocks/>
            </p:cNvCxnSpPr>
            <p:nvPr/>
          </p:nvCxnSpPr>
          <p:spPr>
            <a:xfrm>
              <a:off x="493335" y="2781997"/>
              <a:ext cx="349394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51B7BF1-FB84-4D93-BC41-95F0A80EE1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3335" y="1794095"/>
              <a:ext cx="1382241" cy="98790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6599775-CC91-4895-B8F2-07A8AE85717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75575" y="1794095"/>
              <a:ext cx="425041" cy="98034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8B23F56-0326-4245-BDEB-EBC9DF5C12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01084" y="1044008"/>
              <a:ext cx="188674" cy="17304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99FD78C-FB72-4985-B24E-810E738FBE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89758" y="1060460"/>
              <a:ext cx="1497524" cy="17215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4116795-0D6F-4969-901E-1DEB67ABBFD8}"/>
                    </a:ext>
                  </a:extLst>
                </p:cNvPr>
                <p:cNvSpPr txBox="1"/>
                <p:nvPr/>
              </p:nvSpPr>
              <p:spPr>
                <a:xfrm>
                  <a:off x="2068777" y="2187651"/>
                  <a:ext cx="3513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4116795-0D6F-4969-901E-1DEB67ABBF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8777" y="2187651"/>
                  <a:ext cx="351344" cy="3077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84F50D42-4E49-40BD-B988-055E446AE1EB}"/>
                    </a:ext>
                  </a:extLst>
                </p:cNvPr>
                <p:cNvSpPr txBox="1"/>
                <p:nvPr/>
              </p:nvSpPr>
              <p:spPr>
                <a:xfrm>
                  <a:off x="2395421" y="1309293"/>
                  <a:ext cx="3513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84F50D42-4E49-40BD-B988-055E446AE1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95421" y="1309293"/>
                  <a:ext cx="351344" cy="307777"/>
                </a:xfrm>
                <a:prstGeom prst="rect">
                  <a:avLst/>
                </a:prstGeom>
                <a:blipFill>
                  <a:blip r:embed="rId7"/>
                  <a:stretch>
                    <a:fillRect r="-1724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08B69144-A235-4D96-A7B2-01BD0AC5E7AB}"/>
                    </a:ext>
                  </a:extLst>
                </p:cNvPr>
                <p:cNvSpPr txBox="1"/>
                <p:nvPr/>
              </p:nvSpPr>
              <p:spPr>
                <a:xfrm>
                  <a:off x="3344662" y="2445351"/>
                  <a:ext cx="3513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72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08B69144-A235-4D96-A7B2-01BD0AC5E7A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44662" y="2445351"/>
                  <a:ext cx="351344" cy="307777"/>
                </a:xfrm>
                <a:prstGeom prst="rect">
                  <a:avLst/>
                </a:prstGeom>
                <a:blipFill>
                  <a:blip r:embed="rId8"/>
                  <a:stretch>
                    <a:fillRect r="-1929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58AAD41-9383-46BC-AB3C-3D3504A39BFE}"/>
                    </a:ext>
                  </a:extLst>
                </p:cNvPr>
                <p:cNvSpPr txBox="1"/>
                <p:nvPr/>
              </p:nvSpPr>
              <p:spPr>
                <a:xfrm>
                  <a:off x="752753" y="2495428"/>
                  <a:ext cx="3513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58AAD41-9383-46BC-AB3C-3D3504A39B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2753" y="2495428"/>
                  <a:ext cx="351344" cy="307777"/>
                </a:xfrm>
                <a:prstGeom prst="rect">
                  <a:avLst/>
                </a:prstGeom>
                <a:blipFill>
                  <a:blip r:embed="rId9"/>
                  <a:stretch>
                    <a:fillRect r="-1724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3138D4D-E15B-4427-8076-0E96BB05463C}"/>
                </a:ext>
              </a:extLst>
            </p:cNvPr>
            <p:cNvSpPr/>
            <p:nvPr/>
          </p:nvSpPr>
          <p:spPr>
            <a:xfrm rot="19811197">
              <a:off x="1773048" y="1832229"/>
              <a:ext cx="135458" cy="1153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7C143E7-FF50-4288-A194-81FA1EA77797}"/>
              </a:ext>
            </a:extLst>
          </p:cNvPr>
          <p:cNvGrpSpPr/>
          <p:nvPr/>
        </p:nvGrpSpPr>
        <p:grpSpPr>
          <a:xfrm>
            <a:off x="4969103" y="1015244"/>
            <a:ext cx="3493947" cy="1759197"/>
            <a:chOff x="493335" y="1044008"/>
            <a:chExt cx="3493947" cy="175919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C1C305-645A-4FFE-ABBF-AE745F526131}"/>
                </a:ext>
              </a:extLst>
            </p:cNvPr>
            <p:cNvCxnSpPr>
              <a:cxnSpLocks/>
            </p:cNvCxnSpPr>
            <p:nvPr/>
          </p:nvCxnSpPr>
          <p:spPr>
            <a:xfrm>
              <a:off x="493335" y="2781997"/>
              <a:ext cx="349394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8B07CE3-55C8-4D39-BA4D-4E40C93BA9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3335" y="1794095"/>
              <a:ext cx="1382241" cy="98790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B0A1333-19DF-427B-94A7-56E10FFAD9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75575" y="1794095"/>
              <a:ext cx="425041" cy="98034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AEA0DFB-8880-41B6-BD15-868A478D8C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01084" y="1044008"/>
              <a:ext cx="188674" cy="173043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234195C-63B7-4502-9580-B60D37689CD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89758" y="1060460"/>
              <a:ext cx="1497524" cy="17215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46A2D0B9-89FD-4692-AB5A-6DD88A89D744}"/>
                    </a:ext>
                  </a:extLst>
                </p:cNvPr>
                <p:cNvSpPr txBox="1"/>
                <p:nvPr/>
              </p:nvSpPr>
              <p:spPr>
                <a:xfrm>
                  <a:off x="2068777" y="2187651"/>
                  <a:ext cx="3513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46A2D0B9-89FD-4692-AB5A-6DD88A89D7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8777" y="2187651"/>
                  <a:ext cx="351344" cy="30777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13DDD74-CAF8-434B-BD4D-7512154EBE6E}"/>
                    </a:ext>
                  </a:extLst>
                </p:cNvPr>
                <p:cNvSpPr txBox="1"/>
                <p:nvPr/>
              </p:nvSpPr>
              <p:spPr>
                <a:xfrm>
                  <a:off x="2395421" y="1309293"/>
                  <a:ext cx="3513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35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13DDD74-CAF8-434B-BD4D-7512154EBE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95421" y="1309293"/>
                  <a:ext cx="351344" cy="307777"/>
                </a:xfrm>
                <a:prstGeom prst="rect">
                  <a:avLst/>
                </a:prstGeom>
                <a:blipFill>
                  <a:blip r:embed="rId11"/>
                  <a:stretch>
                    <a:fillRect r="-1724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2A74B82C-00E9-47EF-8FF5-E732D9BF6CC0}"/>
                    </a:ext>
                  </a:extLst>
                </p:cNvPr>
                <p:cNvSpPr txBox="1"/>
                <p:nvPr/>
              </p:nvSpPr>
              <p:spPr>
                <a:xfrm>
                  <a:off x="3344662" y="2445351"/>
                  <a:ext cx="3513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53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2A74B82C-00E9-47EF-8FF5-E732D9BF6C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44662" y="2445351"/>
                  <a:ext cx="351344" cy="307777"/>
                </a:xfrm>
                <a:prstGeom prst="rect">
                  <a:avLst/>
                </a:prstGeom>
                <a:blipFill>
                  <a:blip r:embed="rId12"/>
                  <a:stretch>
                    <a:fillRect r="-1724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931DC86F-F7DC-4163-A2CB-6B5FD601C6F3}"/>
                    </a:ext>
                  </a:extLst>
                </p:cNvPr>
                <p:cNvSpPr txBox="1"/>
                <p:nvPr/>
              </p:nvSpPr>
              <p:spPr>
                <a:xfrm>
                  <a:off x="752753" y="2495428"/>
                  <a:ext cx="3513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1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US" sz="1400" dirty="0">
                    <a:solidFill>
                      <a:prstClr val="black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931DC86F-F7DC-4163-A2CB-6B5FD601C6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2753" y="2495428"/>
                  <a:ext cx="351344" cy="307777"/>
                </a:xfrm>
                <a:prstGeom prst="rect">
                  <a:avLst/>
                </a:prstGeom>
                <a:blipFill>
                  <a:blip r:embed="rId7"/>
                  <a:stretch>
                    <a:fillRect r="-1929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4FC5EF9-22ED-43D6-AA16-0730D9C17AD6}"/>
                </a:ext>
              </a:extLst>
            </p:cNvPr>
            <p:cNvSpPr/>
            <p:nvPr/>
          </p:nvSpPr>
          <p:spPr>
            <a:xfrm rot="19811197">
              <a:off x="1773048" y="1832229"/>
              <a:ext cx="135458" cy="1153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86823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Write an expression for the angle: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Write an expression for the angle: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0505" y="1101120"/>
            <a:ext cx="592832" cy="356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25332" y="951754"/>
            <a:ext cx="884140" cy="8404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10036" y="3764215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4874001" y="974172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8123483" y="939886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8216788" y="3076181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32" y="1112498"/>
            <a:ext cx="2038635" cy="9526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332" y="5294007"/>
            <a:ext cx="1800476" cy="15146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621" y="3429000"/>
            <a:ext cx="2010056" cy="11526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5927" y="1112498"/>
            <a:ext cx="1047896" cy="181952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4377" y="939368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-756" y="4969542"/>
            <a:ext cx="865239" cy="6489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572000" y="3202632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98−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202632"/>
                <a:ext cx="456196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87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82035" y="3198167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227°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3198167"/>
                <a:ext cx="456196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560505" y="1101120"/>
            <a:ext cx="592832" cy="356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225332" y="951754"/>
            <a:ext cx="884140" cy="8404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526" y="1147163"/>
            <a:ext cx="2886478" cy="20005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611" y="4237063"/>
            <a:ext cx="2667372" cy="17528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1305" y="1147163"/>
            <a:ext cx="2867425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3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35918" y="3283804"/>
                <a:ext cx="456196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918" y="3283804"/>
                <a:ext cx="4561965" cy="1200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38" y="1069763"/>
            <a:ext cx="4063094" cy="20755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1450" y="1267514"/>
            <a:ext cx="4190902" cy="18778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809FC5-301F-4DDF-8767-899587701ECF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maths4everyone: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https://maths4everyone.com/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72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74509" y="3254169"/>
                <a:ext cx="456196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509" y="3254169"/>
                <a:ext cx="4561965" cy="830997"/>
              </a:xfrm>
              <a:prstGeom prst="rect">
                <a:avLst/>
              </a:prstGeom>
              <a:blipFill>
                <a:blip r:embed="rId3"/>
                <a:stretch>
                  <a:fillRect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279" y="1012604"/>
            <a:ext cx="4293168" cy="22415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9514" y="1087945"/>
            <a:ext cx="3765836" cy="20908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E28C183-212B-4471-9D41-541F39D79AA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maths4everyone: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https://maths4everyone.com/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14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74509" y="3116165"/>
                <a:ext cx="456196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=113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=113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509" y="3116165"/>
                <a:ext cx="4561965" cy="1200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505" y="1131684"/>
            <a:ext cx="3856119" cy="18726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0180" y="1007682"/>
            <a:ext cx="3508515" cy="19966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506B24-A364-4309-A793-2DF044D48CF0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maths4everyone: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https://maths4everyone.com/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6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74509" y="3116165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=233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509" y="3116165"/>
                <a:ext cx="456196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504" y="1143655"/>
            <a:ext cx="3579855" cy="18952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6557" y="1052558"/>
            <a:ext cx="3449034" cy="20774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43F450-C5D3-4349-B50E-0289F973B0FF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maths4everyone: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https://maths4everyone.com/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66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sum of the interior angles of the polygons: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Quadrilateral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Pentagon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Hexagon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Heptagon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sum of the interior angles of the polygons: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Octagon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Decagon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82035" y="1536173"/>
                <a:ext cx="456196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1080°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1440°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1536173"/>
                <a:ext cx="4561965" cy="26776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485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one interior angle of the regular polygons: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Quadrilateral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Pentagon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Hexagon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Heptagon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one interior angle of the regular polygons: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Octagon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Decagon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82035" y="1562964"/>
                <a:ext cx="456196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144°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1562964"/>
                <a:ext cx="4561965" cy="26776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461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one interior angle of the regular polygons 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Quadrilateral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Pentagon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Hexagon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Heptagon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one interior angle of the regular polygons: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Octagon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Decagon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82035" y="1562964"/>
                <a:ext cx="456196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36°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1562964"/>
                <a:ext cx="4561965" cy="26776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592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sum of the exterior angles of the polygons: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Quadrilateral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Pentagon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Hexagon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Heptagon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sum of the exterior angles of the polygons: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Octagon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Decagon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82035" y="1562964"/>
                <a:ext cx="456196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360°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360°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1562964"/>
                <a:ext cx="4561965" cy="26776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798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regular polygon has an exterior angle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How many sides does it have?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regular polygon has an exterior angle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45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How many sides does it have?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000" t="-1173" r="-1067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regular polygon has an exterior angle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How many sides does it have?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 r="-1200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582035" y="1562964"/>
            <a:ext cx="4561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Six: Hexagon</a:t>
            </a:r>
          </a:p>
        </p:txBody>
      </p:sp>
    </p:spTree>
    <p:extLst>
      <p:ext uri="{BB962C8B-B14F-4D97-AF65-F5344CB8AC3E}">
        <p14:creationId xmlns:p14="http://schemas.microsoft.com/office/powerpoint/2010/main" val="231263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regular polygon has interior angles of size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150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How many sides does it have?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regular polygon interior angles of size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135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How many sides does it have?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000" t="-117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regular polygon has interior angles of size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120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How many sides does it have?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582035" y="1562964"/>
            <a:ext cx="4561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Six: Hexagon</a:t>
            </a:r>
          </a:p>
        </p:txBody>
      </p:sp>
    </p:spTree>
    <p:extLst>
      <p:ext uri="{BB962C8B-B14F-4D97-AF65-F5344CB8AC3E}">
        <p14:creationId xmlns:p14="http://schemas.microsoft.com/office/powerpoint/2010/main" val="251932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size of each interior angle of a regular polygon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times the size of each exterior angle. How many sides does the polygon have?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size of each interior angle of a regular polygon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times the size of each exterior angle. How many sides does the polygon have?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4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582035" y="2382799"/>
            <a:ext cx="4561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12: Dodecagon</a:t>
            </a:r>
          </a:p>
        </p:txBody>
      </p:sp>
    </p:spTree>
    <p:extLst>
      <p:ext uri="{BB962C8B-B14F-4D97-AF65-F5344CB8AC3E}">
        <p14:creationId xmlns:p14="http://schemas.microsoft.com/office/powerpoint/2010/main" val="35573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These are regular polygons.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These are regular polygons.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66983" y="4073098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073098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944" y="1291410"/>
            <a:ext cx="3658111" cy="27816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8662" y="1291410"/>
            <a:ext cx="2934109" cy="278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35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These are regular polygons.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These are regular polygons.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66983" y="4073098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=150°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073098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744" y="1171877"/>
            <a:ext cx="3246478" cy="33628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8470" y="1265891"/>
            <a:ext cx="3679060" cy="276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1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These are regular polygons.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These are regular polygons.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82035" y="4694890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4694890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168" y="1413644"/>
            <a:ext cx="3399431" cy="302424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9418" y="1283733"/>
            <a:ext cx="3267197" cy="315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3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These are regular polygons.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These are regular polygons.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72000" y="4914346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=54°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914346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929" y="1283733"/>
            <a:ext cx="3493354" cy="34111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8972" y="1374599"/>
            <a:ext cx="3333311" cy="332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3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66983" y="5371546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=119°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5371546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901" y="946331"/>
            <a:ext cx="3057408" cy="24500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01" y="3875569"/>
            <a:ext cx="3096623" cy="20775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5129" y="1024181"/>
            <a:ext cx="3705742" cy="382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0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In a quadrilateral, the four angles increase in size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degrees each time from smallest to largest.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are the angles?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r="-2000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In a quadrilateral, the four angles increase in size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degrees each time from smallest to largest.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What are the angles?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4"/>
                <a:stretch>
                  <a:fillRect l="-2000" t="-3101" r="-2133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82035" y="2112496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84°, 88°, 92°, 96°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2112496"/>
                <a:ext cx="456196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581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a quadrilateral, the four angles are listed from largest to smallest. Each angle is three times the previous angle.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What are the angles?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a quadrilateral, the four angles are listed from largest to smallest. Each angle is twice the previous angle.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What are the angles?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82035" y="2534561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192°, 96°,48°,24°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2534561"/>
                <a:ext cx="456196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253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a quadrilateral, the four angles are listed from largest to smallest. Each angle is one third of the previous angle.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What are the angles?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In a quadrilateral, the four angles are listed from largest to smallest. Each angle is half the previous angle.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What are the angles?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82035" y="2534561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192°, 96°,48°,24°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2534561"/>
                <a:ext cx="456196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260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82035" y="4820560"/>
                <a:ext cx="456196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=39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4820560"/>
                <a:ext cx="4561965" cy="830997"/>
              </a:xfrm>
              <a:prstGeom prst="rect">
                <a:avLst/>
              </a:prstGeom>
              <a:blipFill>
                <a:blip r:embed="rId5"/>
                <a:stretch>
                  <a:fillRect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465" y="1029400"/>
            <a:ext cx="4083942" cy="36767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5594" y="1029125"/>
            <a:ext cx="4083942" cy="36767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612392" y="1121664"/>
                <a:ext cx="505968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47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2392" y="1121664"/>
                <a:ext cx="505968" cy="400110"/>
              </a:xfrm>
              <a:prstGeom prst="rect">
                <a:avLst/>
              </a:prstGeom>
              <a:blipFill>
                <a:blip r:embed="rId7"/>
                <a:stretch>
                  <a:fillRect r="-96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40664" y="3578352"/>
                <a:ext cx="505968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76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664" y="3578352"/>
                <a:ext cx="505968" cy="400110"/>
              </a:xfrm>
              <a:prstGeom prst="rect">
                <a:avLst/>
              </a:prstGeom>
              <a:blipFill>
                <a:blip r:embed="rId8"/>
                <a:stretch>
                  <a:fillRect r="-96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124200" y="4157472"/>
                <a:ext cx="505968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121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4157472"/>
                <a:ext cx="505968" cy="400110"/>
              </a:xfrm>
              <a:prstGeom prst="rect">
                <a:avLst/>
              </a:prstGeom>
              <a:blipFill>
                <a:blip r:embed="rId9"/>
                <a:stretch>
                  <a:fillRect r="-37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49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