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57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84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2" r:id="rId20"/>
    <p:sldId id="1478" r:id="rId21"/>
    <p:sldId id="1150" r:id="rId22"/>
    <p:sldId id="1477" r:id="rId23"/>
    <p:sldId id="1479" r:id="rId24"/>
    <p:sldId id="1149" r:id="rId25"/>
    <p:sldId id="1480" r:id="rId26"/>
    <p:sldId id="1481" r:id="rId27"/>
    <p:sldId id="1482" r:id="rId28"/>
    <p:sldId id="1483" r:id="rId29"/>
    <p:sldId id="1157" r:id="rId30"/>
    <p:sldId id="117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561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598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523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440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751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406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514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42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148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9994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74638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110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Relationship Id="rId10" Type="http://schemas.openxmlformats.org/officeDocument/2006/relationships/image" Target="../media/image73.png"/><Relationship Id="rId11" Type="http://schemas.openxmlformats.org/officeDocument/2006/relationships/image" Target="../media/image74.png"/><Relationship Id="rId12" Type="http://schemas.openxmlformats.org/officeDocument/2006/relationships/image" Target="../media/image75.png"/><Relationship Id="rId13" Type="http://schemas.openxmlformats.org/officeDocument/2006/relationships/image" Target="../media/image7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110.png"/><Relationship Id="rId6" Type="http://schemas.openxmlformats.org/officeDocument/2006/relationships/image" Target="../media/image71.png"/><Relationship Id="rId7" Type="http://schemas.openxmlformats.org/officeDocument/2006/relationships/image" Target="../media/image70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image" Target="../media/image80.png"/><Relationship Id="rId12" Type="http://schemas.openxmlformats.org/officeDocument/2006/relationships/image" Target="../media/image8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82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83.png"/><Relationship Id="rId9" Type="http://schemas.openxmlformats.org/officeDocument/2006/relationships/image" Target="../media/image77.png"/><Relationship Id="rId10" Type="http://schemas.openxmlformats.org/officeDocument/2006/relationships/image" Target="../media/image84.png"/><Relationship Id="rId11" Type="http://schemas.openxmlformats.org/officeDocument/2006/relationships/image" Target="../media/image79.png"/><Relationship Id="rId12" Type="http://schemas.openxmlformats.org/officeDocument/2006/relationships/image" Target="../media/image80.png"/><Relationship Id="rId13" Type="http://schemas.openxmlformats.org/officeDocument/2006/relationships/image" Target="../media/image8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86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83.png"/><Relationship Id="rId9" Type="http://schemas.openxmlformats.org/officeDocument/2006/relationships/image" Target="../media/image87.png"/><Relationship Id="rId10" Type="http://schemas.openxmlformats.org/officeDocument/2006/relationships/image" Target="../media/image88.png"/><Relationship Id="rId11" Type="http://schemas.openxmlformats.org/officeDocument/2006/relationships/image" Target="../media/image85.png"/><Relationship Id="rId12" Type="http://schemas.openxmlformats.org/officeDocument/2006/relationships/image" Target="../media/image89.png"/><Relationship Id="rId13" Type="http://schemas.openxmlformats.org/officeDocument/2006/relationships/image" Target="../media/image90.png"/><Relationship Id="rId14" Type="http://schemas.openxmlformats.org/officeDocument/2006/relationships/image" Target="../media/image91.png"/><Relationship Id="rId15" Type="http://schemas.openxmlformats.org/officeDocument/2006/relationships/image" Target="../media/image92.png"/><Relationship Id="rId16" Type="http://schemas.openxmlformats.org/officeDocument/2006/relationships/image" Target="../media/image9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image" Target="../media/image99.png"/><Relationship Id="rId9" Type="http://schemas.openxmlformats.org/officeDocument/2006/relationships/image" Target="../media/image100.png"/><Relationship Id="rId10" Type="http://schemas.openxmlformats.org/officeDocument/2006/relationships/image" Target="../media/image101.png"/><Relationship Id="rId11" Type="http://schemas.openxmlformats.org/officeDocument/2006/relationships/image" Target="../media/image102.png"/><Relationship Id="rId12" Type="http://schemas.openxmlformats.org/officeDocument/2006/relationships/image" Target="../media/image9210.png"/><Relationship Id="rId13" Type="http://schemas.openxmlformats.org/officeDocument/2006/relationships/image" Target="../media/image10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04.png"/><Relationship Id="rId6" Type="http://schemas.openxmlformats.org/officeDocument/2006/relationships/image" Target="../media/image90.png"/><Relationship Id="rId7" Type="http://schemas.openxmlformats.org/officeDocument/2006/relationships/image" Target="../media/image70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image" Target="../media/image107.png"/><Relationship Id="rId11" Type="http://schemas.openxmlformats.org/officeDocument/2006/relationships/image" Target="../media/image8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08.png"/><Relationship Id="rId6" Type="http://schemas.openxmlformats.org/officeDocument/2006/relationships/image" Target="../media/image90.png"/><Relationship Id="rId7" Type="http://schemas.openxmlformats.org/officeDocument/2006/relationships/image" Target="../media/image77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image" Target="../media/image109.png"/><Relationship Id="rId11" Type="http://schemas.openxmlformats.org/officeDocument/2006/relationships/image" Target="../media/image8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04.png"/><Relationship Id="rId6" Type="http://schemas.openxmlformats.org/officeDocument/2006/relationships/image" Target="../media/image90.png"/><Relationship Id="rId7" Type="http://schemas.openxmlformats.org/officeDocument/2006/relationships/image" Target="../media/image83.png"/><Relationship Id="rId8" Type="http://schemas.openxmlformats.org/officeDocument/2006/relationships/image" Target="../media/image110.png"/><Relationship Id="rId9" Type="http://schemas.openxmlformats.org/officeDocument/2006/relationships/image" Target="../media/image111.png"/><Relationship Id="rId10" Type="http://schemas.openxmlformats.org/officeDocument/2006/relationships/image" Target="../media/image69.png"/><Relationship Id="rId11" Type="http://schemas.openxmlformats.org/officeDocument/2006/relationships/image" Target="../media/image11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13.png"/><Relationship Id="rId6" Type="http://schemas.openxmlformats.org/officeDocument/2006/relationships/image" Target="../media/image90.png"/><Relationship Id="rId7" Type="http://schemas.openxmlformats.org/officeDocument/2006/relationships/image" Target="../media/image71.png"/><Relationship Id="rId8" Type="http://schemas.openxmlformats.org/officeDocument/2006/relationships/image" Target="../media/image114.png"/><Relationship Id="rId9" Type="http://schemas.openxmlformats.org/officeDocument/2006/relationships/image" Target="../media/image111.png"/><Relationship Id="rId10" Type="http://schemas.openxmlformats.org/officeDocument/2006/relationships/image" Target="../media/image11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0210.png"/><Relationship Id="rId6" Type="http://schemas.openxmlformats.org/officeDocument/2006/relationships/image" Target="../media/image115.png"/><Relationship Id="rId7" Type="http://schemas.openxmlformats.org/officeDocument/2006/relationships/image" Target="../media/image10410.png"/><Relationship Id="rId8" Type="http://schemas.openxmlformats.org/officeDocument/2006/relationships/image" Target="../media/image10510.png"/><Relationship Id="rId9" Type="http://schemas.openxmlformats.org/officeDocument/2006/relationships/image" Target="../media/image10610.png"/><Relationship Id="rId10" Type="http://schemas.openxmlformats.org/officeDocument/2006/relationships/image" Target="../media/image10710.png"/><Relationship Id="rId11" Type="http://schemas.openxmlformats.org/officeDocument/2006/relationships/image" Target="../media/image1088.png"/><Relationship Id="rId12" Type="http://schemas.openxmlformats.org/officeDocument/2006/relationships/image" Target="../media/image109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02.png"/><Relationship Id="rId4" Type="http://schemas.openxmlformats.org/officeDocument/2006/relationships/image" Target="../media/image1113.png"/><Relationship Id="rId5" Type="http://schemas.openxmlformats.org/officeDocument/2006/relationships/image" Target="../media/image1122.png"/><Relationship Id="rId6" Type="http://schemas.openxmlformats.org/officeDocument/2006/relationships/image" Target="../media/image116.png"/><Relationship Id="rId7" Type="http://schemas.openxmlformats.org/officeDocument/2006/relationships/image" Target="../media/image117.png"/><Relationship Id="rId8" Type="http://schemas.openxmlformats.org/officeDocument/2006/relationships/image" Target="../media/image11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376362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76362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F1D3413-E695-451D-A2DF-218314A417FD}"/>
              </a:ext>
            </a:extLst>
          </p:cNvPr>
          <p:cNvGrpSpPr/>
          <p:nvPr/>
        </p:nvGrpSpPr>
        <p:grpSpPr>
          <a:xfrm>
            <a:off x="1147282" y="896546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9CCA7F59-EFFE-4831-9A32-34CD13C0C544}"/>
                    </a:ext>
                  </a:extLst>
                </p:cNvPr>
                <p:cNvSpPr txBox="1"/>
                <p:nvPr/>
              </p:nvSpPr>
              <p:spPr>
                <a:xfrm>
                  <a:off x="2931511" y="974045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9CCA7F59-EFFE-4831-9A32-34CD13C0C5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1511" y="974045"/>
                  <a:ext cx="445129" cy="3890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B09768-6DAE-4572-839E-9D6FD4185DD6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B61AD73-B28A-4372-8D66-F01B2B52842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C76E8A1-9DED-424A-A7D3-50F20314E3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61F18A-BF23-4692-8CC8-43B7F4777A35}"/>
                    </a:ext>
                  </a:extLst>
                </p:cNvPr>
                <p:cNvSpPr txBox="1"/>
                <p:nvPr/>
              </p:nvSpPr>
              <p:spPr>
                <a:xfrm>
                  <a:off x="2024170" y="189158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61F18A-BF23-4692-8CC8-43B7F4777A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4170" y="1891588"/>
                  <a:ext cx="445129" cy="389046"/>
                </a:xfrm>
                <a:prstGeom prst="rect">
                  <a:avLst/>
                </a:prstGeom>
                <a:blipFill>
                  <a:blip r:embed="rId7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DDF49EF-769A-40D7-964D-04F2CC0A1B53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17AE644-A285-4F1C-8107-A7931E14BBDA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6D2A15-A96F-4FC7-A6FB-1C1FB6BFDAED}"/>
              </a:ext>
            </a:extLst>
          </p:cNvPr>
          <p:cNvGrpSpPr/>
          <p:nvPr/>
        </p:nvGrpSpPr>
        <p:grpSpPr>
          <a:xfrm>
            <a:off x="1147282" y="2701896"/>
            <a:ext cx="2272420" cy="1356900"/>
            <a:chOff x="606582" y="1089268"/>
            <a:chExt cx="2879002" cy="17151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/>
                <p:nvPr/>
              </p:nvSpPr>
              <p:spPr>
                <a:xfrm>
                  <a:off x="2590670" y="1358930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670" y="1358930"/>
                  <a:ext cx="445129" cy="38904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8B0B8D1-93D7-4CB7-8E7C-ED657417D427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0A122EB-7E6C-4050-8364-AFDFA7D6319C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3537FAA-E0F4-4C45-8590-9B7BC1FEEE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82" y="1089268"/>
              <a:ext cx="2547494" cy="15875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/>
                <p:nvPr/>
              </p:nvSpPr>
              <p:spPr>
                <a:xfrm>
                  <a:off x="1094196" y="2415413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196" y="2415413"/>
                  <a:ext cx="445129" cy="389046"/>
                </a:xfrm>
                <a:prstGeom prst="rect">
                  <a:avLst/>
                </a:prstGeom>
                <a:blipFill>
                  <a:blip r:embed="rId9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E5150A37-3AD5-4A43-93B4-68F0E2A86844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1F598484-D863-441D-A7E1-E503CBE936E5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34C107E-B07C-4AC0-A64C-CDE3BAEEED3A}"/>
              </a:ext>
            </a:extLst>
          </p:cNvPr>
          <p:cNvGrpSpPr/>
          <p:nvPr/>
        </p:nvGrpSpPr>
        <p:grpSpPr>
          <a:xfrm rot="16200000">
            <a:off x="1129986" y="4852488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0AA9C57-3FE9-4E77-9467-C7EA0AF53258}"/>
                    </a:ext>
                  </a:extLst>
                </p:cNvPr>
                <p:cNvSpPr txBox="1"/>
                <p:nvPr/>
              </p:nvSpPr>
              <p:spPr>
                <a:xfrm rot="5207021">
                  <a:off x="2917236" y="1006666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0AA9C57-3FE9-4E77-9467-C7EA0AF532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207021">
                  <a:off x="2917236" y="1006666"/>
                  <a:ext cx="444117" cy="38993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D086F09-B4D4-485A-8A02-3CDC06211EE4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BF7904-5F80-4237-AB7D-6FD050301ABE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1EF4512-70C4-4486-98AA-B0DAA518CD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105F68-69C7-4BC2-95D6-4114147B224A}"/>
                    </a:ext>
                  </a:extLst>
                </p:cNvPr>
                <p:cNvSpPr txBox="1"/>
                <p:nvPr/>
              </p:nvSpPr>
              <p:spPr>
                <a:xfrm rot="5400000">
                  <a:off x="1689749" y="1893318"/>
                  <a:ext cx="444117" cy="3899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105F68-69C7-4BC2-95D6-4114147B22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1689749" y="1893318"/>
                  <a:ext cx="444117" cy="389933"/>
                </a:xfrm>
                <a:prstGeom prst="rect">
                  <a:avLst/>
                </a:prstGeom>
                <a:blipFill>
                  <a:blip r:embed="rId11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106CAF71-7D63-403C-85B4-A1A103E7BD46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230C7273-4E50-457B-B91A-DB3AC8416D5C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25437C6-B6AC-4084-8604-1122C69573E2}"/>
              </a:ext>
            </a:extLst>
          </p:cNvPr>
          <p:cNvGrpSpPr/>
          <p:nvPr/>
        </p:nvGrpSpPr>
        <p:grpSpPr>
          <a:xfrm rot="19163339">
            <a:off x="5667114" y="1018428"/>
            <a:ext cx="2272420" cy="2068142"/>
            <a:chOff x="606582" y="416441"/>
            <a:chExt cx="2879002" cy="2614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B1E25CB-7123-456A-861D-DE194A80B390}"/>
                    </a:ext>
                  </a:extLst>
                </p:cNvPr>
                <p:cNvSpPr txBox="1"/>
                <p:nvPr/>
              </p:nvSpPr>
              <p:spPr>
                <a:xfrm rot="2276333">
                  <a:off x="2200111" y="1397957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B1E25CB-7123-456A-861D-DE194A80B3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76333">
                  <a:off x="2200111" y="1397957"/>
                  <a:ext cx="445129" cy="38904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C918560-5BDB-47BD-BD4E-B446BC081FD3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772DFEAE-3B23-49EC-8428-D3923282F33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4D5989A-F93B-4C59-BBC1-C27F412C8407}"/>
                </a:ext>
              </a:extLst>
            </p:cNvPr>
            <p:cNvCxnSpPr>
              <a:cxnSpLocks/>
            </p:cNvCxnSpPr>
            <p:nvPr/>
          </p:nvCxnSpPr>
          <p:spPr>
            <a:xfrm rot="2436661" flipV="1">
              <a:off x="1933359" y="416441"/>
              <a:ext cx="1" cy="26142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6F57A5F-618C-4E27-A9D2-98FAC504B2CD}"/>
                    </a:ext>
                  </a:extLst>
                </p:cNvPr>
                <p:cNvSpPr txBox="1"/>
                <p:nvPr/>
              </p:nvSpPr>
              <p:spPr>
                <a:xfrm rot="2436661">
                  <a:off x="1335630" y="241743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135°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6F57A5F-618C-4E27-A9D2-98FAC504B2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436661">
                  <a:off x="1335630" y="2417438"/>
                  <a:ext cx="445129" cy="389046"/>
                </a:xfrm>
                <a:prstGeom prst="rect">
                  <a:avLst/>
                </a:prstGeom>
                <a:blipFill>
                  <a:blip r:embed="rId13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E64730DD-5A6C-4669-94EE-78B38B6EB85F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D10353C1-9241-4745-9B9F-FAC38F588CB7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8596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376362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76362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F1D3413-E695-451D-A2DF-218314A417FD}"/>
              </a:ext>
            </a:extLst>
          </p:cNvPr>
          <p:cNvGrpSpPr/>
          <p:nvPr/>
        </p:nvGrpSpPr>
        <p:grpSpPr>
          <a:xfrm>
            <a:off x="1147282" y="896546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9CCA7F59-EFFE-4831-9A32-34CD13C0C544}"/>
                    </a:ext>
                  </a:extLst>
                </p:cNvPr>
                <p:cNvSpPr txBox="1"/>
                <p:nvPr/>
              </p:nvSpPr>
              <p:spPr>
                <a:xfrm>
                  <a:off x="1840870" y="134092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9CCA7F59-EFFE-4831-9A32-34CD13C0C5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0870" y="1340928"/>
                  <a:ext cx="445129" cy="3890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B09768-6DAE-4572-839E-9D6FD4185DD6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B61AD73-B28A-4372-8D66-F01B2B52842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C76E8A1-9DED-424A-A7D3-50F20314E3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61F18A-BF23-4692-8CC8-43B7F4777A35}"/>
                    </a:ext>
                  </a:extLst>
                </p:cNvPr>
                <p:cNvSpPr txBox="1"/>
                <p:nvPr/>
              </p:nvSpPr>
              <p:spPr>
                <a:xfrm>
                  <a:off x="2024170" y="189158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61F18A-BF23-4692-8CC8-43B7F4777A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4170" y="1891588"/>
                  <a:ext cx="445129" cy="389046"/>
                </a:xfrm>
                <a:prstGeom prst="rect">
                  <a:avLst/>
                </a:prstGeom>
                <a:blipFill>
                  <a:blip r:embed="rId7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DDF49EF-769A-40D7-964D-04F2CC0A1B53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17AE644-A285-4F1C-8107-A7931E14BBDA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6D2A15-A96F-4FC7-A6FB-1C1FB6BFDAED}"/>
              </a:ext>
            </a:extLst>
          </p:cNvPr>
          <p:cNvGrpSpPr/>
          <p:nvPr/>
        </p:nvGrpSpPr>
        <p:grpSpPr>
          <a:xfrm>
            <a:off x="1147282" y="2701896"/>
            <a:ext cx="2272420" cy="1255921"/>
            <a:chOff x="606582" y="1089268"/>
            <a:chExt cx="2879002" cy="15875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/>
                <p:nvPr/>
              </p:nvSpPr>
              <p:spPr>
                <a:xfrm>
                  <a:off x="2590670" y="1358930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670" y="1358930"/>
                  <a:ext cx="445129" cy="3890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8B0B8D1-93D7-4CB7-8E7C-ED657417D427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0A122EB-7E6C-4050-8364-AFDFA7D6319C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3537FAA-E0F4-4C45-8590-9B7BC1FEEE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82" y="1089268"/>
              <a:ext cx="2547494" cy="15875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/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blipFill>
                  <a:blip r:embed="rId8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E5150A37-3AD5-4A43-93B4-68F0E2A86844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1F598484-D863-441D-A7E1-E503CBE936E5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34C107E-B07C-4AC0-A64C-CDE3BAEEED3A}"/>
              </a:ext>
            </a:extLst>
          </p:cNvPr>
          <p:cNvGrpSpPr/>
          <p:nvPr/>
        </p:nvGrpSpPr>
        <p:grpSpPr>
          <a:xfrm rot="16200000">
            <a:off x="1129986" y="4852488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0AA9C57-3FE9-4E77-9467-C7EA0AF53258}"/>
                    </a:ext>
                  </a:extLst>
                </p:cNvPr>
                <p:cNvSpPr txBox="1"/>
                <p:nvPr/>
              </p:nvSpPr>
              <p:spPr>
                <a:xfrm rot="5207021">
                  <a:off x="1841376" y="1340484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0AA9C57-3FE9-4E77-9467-C7EA0AF532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207021">
                  <a:off x="1841376" y="1340484"/>
                  <a:ext cx="444117" cy="38993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D086F09-B4D4-485A-8A02-3CDC06211EE4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BF7904-5F80-4237-AB7D-6FD050301ABE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1EF4512-70C4-4486-98AA-B0DAA518CD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105F68-69C7-4BC2-95D6-4114147B224A}"/>
                    </a:ext>
                  </a:extLst>
                </p:cNvPr>
                <p:cNvSpPr txBox="1"/>
                <p:nvPr/>
              </p:nvSpPr>
              <p:spPr>
                <a:xfrm rot="5400000">
                  <a:off x="2036343" y="1868946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105F68-69C7-4BC2-95D6-4114147B22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2036343" y="1868946"/>
                  <a:ext cx="444117" cy="389933"/>
                </a:xfrm>
                <a:prstGeom prst="rect">
                  <a:avLst/>
                </a:prstGeom>
                <a:blipFill>
                  <a:blip r:embed="rId10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106CAF71-7D63-403C-85B4-A1A103E7BD46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230C7273-4E50-457B-B91A-DB3AC8416D5C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25437C6-B6AC-4084-8604-1122C69573E2}"/>
              </a:ext>
            </a:extLst>
          </p:cNvPr>
          <p:cNvGrpSpPr/>
          <p:nvPr/>
        </p:nvGrpSpPr>
        <p:grpSpPr>
          <a:xfrm rot="19163339">
            <a:off x="5667114" y="1018428"/>
            <a:ext cx="2272420" cy="2068142"/>
            <a:chOff x="606582" y="416441"/>
            <a:chExt cx="2879002" cy="2614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B1E25CB-7123-456A-861D-DE194A80B390}"/>
                    </a:ext>
                  </a:extLst>
                </p:cNvPr>
                <p:cNvSpPr txBox="1"/>
                <p:nvPr/>
              </p:nvSpPr>
              <p:spPr>
                <a:xfrm rot="2276333">
                  <a:off x="2228677" y="1421422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B1E25CB-7123-456A-861D-DE194A80B3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76333">
                  <a:off x="2228677" y="1421422"/>
                  <a:ext cx="445129" cy="38904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C918560-5BDB-47BD-BD4E-B446BC081FD3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772DFEAE-3B23-49EC-8428-D3923282F33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4D5989A-F93B-4C59-BBC1-C27F412C8407}"/>
                </a:ext>
              </a:extLst>
            </p:cNvPr>
            <p:cNvCxnSpPr>
              <a:cxnSpLocks/>
            </p:cNvCxnSpPr>
            <p:nvPr/>
          </p:nvCxnSpPr>
          <p:spPr>
            <a:xfrm rot="2436661" flipV="1">
              <a:off x="1933359" y="416441"/>
              <a:ext cx="1" cy="26142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6F57A5F-618C-4E27-A9D2-98FAC504B2CD}"/>
                    </a:ext>
                  </a:extLst>
                </p:cNvPr>
                <p:cNvSpPr txBox="1"/>
                <p:nvPr/>
              </p:nvSpPr>
              <p:spPr>
                <a:xfrm rot="2436661">
                  <a:off x="855777" y="1770119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135°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6F57A5F-618C-4E27-A9D2-98FAC504B2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436661">
                  <a:off x="855777" y="1770119"/>
                  <a:ext cx="445129" cy="389046"/>
                </a:xfrm>
                <a:prstGeom prst="rect">
                  <a:avLst/>
                </a:prstGeom>
                <a:blipFill>
                  <a:blip r:embed="rId12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E64730DD-5A6C-4669-94EE-78B38B6EB85F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D10353C1-9241-4745-9B9F-FAC38F588CB7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7181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376362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76362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6F1D3413-E695-451D-A2DF-218314A417FD}"/>
              </a:ext>
            </a:extLst>
          </p:cNvPr>
          <p:cNvGrpSpPr/>
          <p:nvPr/>
        </p:nvGrpSpPr>
        <p:grpSpPr>
          <a:xfrm>
            <a:off x="1147282" y="896546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9CCA7F59-EFFE-4831-9A32-34CD13C0C544}"/>
                    </a:ext>
                  </a:extLst>
                </p:cNvPr>
                <p:cNvSpPr txBox="1"/>
                <p:nvPr/>
              </p:nvSpPr>
              <p:spPr>
                <a:xfrm>
                  <a:off x="2515640" y="1375635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9CCA7F59-EFFE-4831-9A32-34CD13C0C5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640" y="1375635"/>
                  <a:ext cx="445129" cy="3890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B09768-6DAE-4572-839E-9D6FD4185DD6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B61AD73-B28A-4372-8D66-F01B2B52842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C76E8A1-9DED-424A-A7D3-50F20314E3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61F18A-BF23-4692-8CC8-43B7F4777A35}"/>
                    </a:ext>
                  </a:extLst>
                </p:cNvPr>
                <p:cNvSpPr txBox="1"/>
                <p:nvPr/>
              </p:nvSpPr>
              <p:spPr>
                <a:xfrm>
                  <a:off x="2024170" y="189158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961F18A-BF23-4692-8CC8-43B7F4777A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4170" y="1891588"/>
                  <a:ext cx="445129" cy="389046"/>
                </a:xfrm>
                <a:prstGeom prst="rect">
                  <a:avLst/>
                </a:prstGeom>
                <a:blipFill>
                  <a:blip r:embed="rId7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DDF49EF-769A-40D7-964D-04F2CC0A1B53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17AE644-A285-4F1C-8107-A7931E14BBDA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6D2A15-A96F-4FC7-A6FB-1C1FB6BFDAED}"/>
              </a:ext>
            </a:extLst>
          </p:cNvPr>
          <p:cNvGrpSpPr/>
          <p:nvPr/>
        </p:nvGrpSpPr>
        <p:grpSpPr>
          <a:xfrm>
            <a:off x="1147282" y="2701896"/>
            <a:ext cx="2272420" cy="1255921"/>
            <a:chOff x="606582" y="1089268"/>
            <a:chExt cx="2879002" cy="15875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/>
                <p:nvPr/>
              </p:nvSpPr>
              <p:spPr>
                <a:xfrm>
                  <a:off x="1823518" y="1371692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3518" y="1371692"/>
                  <a:ext cx="445129" cy="38904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8B0B8D1-93D7-4CB7-8E7C-ED657417D427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0A122EB-7E6C-4050-8364-AFDFA7D6319C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3537FAA-E0F4-4C45-8590-9B7BC1FEEE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82" y="1089268"/>
              <a:ext cx="2547494" cy="15875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/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blipFill>
                  <a:blip r:embed="rId9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E5150A37-3AD5-4A43-93B4-68F0E2A86844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1F598484-D863-441D-A7E1-E503CBE936E5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34C107E-B07C-4AC0-A64C-CDE3BAEEED3A}"/>
              </a:ext>
            </a:extLst>
          </p:cNvPr>
          <p:cNvGrpSpPr/>
          <p:nvPr/>
        </p:nvGrpSpPr>
        <p:grpSpPr>
          <a:xfrm rot="16200000">
            <a:off x="1129986" y="4852488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0AA9C57-3FE9-4E77-9467-C7EA0AF53258}"/>
                    </a:ext>
                  </a:extLst>
                </p:cNvPr>
                <p:cNvSpPr txBox="1"/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0AA9C57-3FE9-4E77-9467-C7EA0AF532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D086F09-B4D4-485A-8A02-3CDC06211EE4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BF7904-5F80-4237-AB7D-6FD050301ABE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1EF4512-70C4-4486-98AA-B0DAA518CD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105F68-69C7-4BC2-95D6-4114147B224A}"/>
                    </a:ext>
                  </a:extLst>
                </p:cNvPr>
                <p:cNvSpPr txBox="1"/>
                <p:nvPr/>
              </p:nvSpPr>
              <p:spPr>
                <a:xfrm rot="5400000">
                  <a:off x="2036343" y="1868946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105F68-69C7-4BC2-95D6-4114147B22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2036343" y="1868946"/>
                  <a:ext cx="444117" cy="389933"/>
                </a:xfrm>
                <a:prstGeom prst="rect">
                  <a:avLst/>
                </a:prstGeom>
                <a:blipFill>
                  <a:blip r:embed="rId11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106CAF71-7D63-403C-85B4-A1A103E7BD46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230C7273-4E50-457B-B91A-DB3AC8416D5C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25437C6-B6AC-4084-8604-1122C69573E2}"/>
              </a:ext>
            </a:extLst>
          </p:cNvPr>
          <p:cNvGrpSpPr/>
          <p:nvPr/>
        </p:nvGrpSpPr>
        <p:grpSpPr>
          <a:xfrm rot="19163339">
            <a:off x="5667114" y="1018428"/>
            <a:ext cx="2272420" cy="2068142"/>
            <a:chOff x="606582" y="416441"/>
            <a:chExt cx="2879002" cy="2614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B1E25CB-7123-456A-861D-DE194A80B390}"/>
                    </a:ext>
                  </a:extLst>
                </p:cNvPr>
                <p:cNvSpPr txBox="1"/>
                <p:nvPr/>
              </p:nvSpPr>
              <p:spPr>
                <a:xfrm rot="2276333">
                  <a:off x="2228677" y="1421422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BB1E25CB-7123-456A-861D-DE194A80B3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76333">
                  <a:off x="2228677" y="1421422"/>
                  <a:ext cx="445129" cy="38904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C918560-5BDB-47BD-BD4E-B446BC081FD3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772DFEAE-3B23-49EC-8428-D3923282F33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4D5989A-F93B-4C59-BBC1-C27F412C8407}"/>
                </a:ext>
              </a:extLst>
            </p:cNvPr>
            <p:cNvCxnSpPr>
              <a:cxnSpLocks/>
            </p:cNvCxnSpPr>
            <p:nvPr/>
          </p:nvCxnSpPr>
          <p:spPr>
            <a:xfrm rot="2436661" flipV="1">
              <a:off x="1933359" y="416441"/>
              <a:ext cx="1" cy="26142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6F57A5F-618C-4E27-A9D2-98FAC504B2CD}"/>
                    </a:ext>
                  </a:extLst>
                </p:cNvPr>
                <p:cNvSpPr txBox="1"/>
                <p:nvPr/>
              </p:nvSpPr>
              <p:spPr>
                <a:xfrm rot="2436661">
                  <a:off x="1882785" y="1759722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135°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6F57A5F-618C-4E27-A9D2-98FAC504B2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436661">
                  <a:off x="1882785" y="1759722"/>
                  <a:ext cx="445129" cy="389046"/>
                </a:xfrm>
                <a:prstGeom prst="rect">
                  <a:avLst/>
                </a:prstGeom>
                <a:blipFill>
                  <a:blip r:embed="rId13"/>
                  <a:stretch>
                    <a:fillRect r="-4736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E64730DD-5A6C-4669-94EE-78B38B6EB85F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D10353C1-9241-4745-9B9F-FAC38F588CB7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4511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958708" y="3153276"/>
                <a:ext cx="134643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=135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08" y="3153276"/>
                <a:ext cx="134643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E36D2A15-A96F-4FC7-A6FB-1C1FB6BFDAED}"/>
              </a:ext>
            </a:extLst>
          </p:cNvPr>
          <p:cNvGrpSpPr/>
          <p:nvPr/>
        </p:nvGrpSpPr>
        <p:grpSpPr>
          <a:xfrm>
            <a:off x="1149790" y="5137070"/>
            <a:ext cx="2272420" cy="1255921"/>
            <a:chOff x="606582" y="1089268"/>
            <a:chExt cx="2879002" cy="15875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/>
                <p:nvPr/>
              </p:nvSpPr>
              <p:spPr>
                <a:xfrm>
                  <a:off x="1823518" y="1371692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15CE375-98E2-401F-8C57-95987F7EB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3518" y="1371692"/>
                  <a:ext cx="445129" cy="3890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8B0B8D1-93D7-4CB7-8E7C-ED657417D427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0A122EB-7E6C-4050-8364-AFDFA7D6319C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3537FAA-E0F4-4C45-8590-9B7BC1FEEE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82" y="1089268"/>
              <a:ext cx="2547494" cy="15875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/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FDAC346-F0F5-4594-AC12-4282F20B4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blipFill>
                  <a:blip r:embed="rId7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E5150A37-3AD5-4A43-93B4-68F0E2A86844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1F598484-D863-441D-A7E1-E503CBE936E5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FE0EF41-FD30-4E3D-80D0-CA70FD777D86}"/>
              </a:ext>
            </a:extLst>
          </p:cNvPr>
          <p:cNvGrpSpPr/>
          <p:nvPr/>
        </p:nvGrpSpPr>
        <p:grpSpPr>
          <a:xfrm>
            <a:off x="1149790" y="2916900"/>
            <a:ext cx="2272420" cy="1255921"/>
            <a:chOff x="606582" y="1089268"/>
            <a:chExt cx="2879002" cy="15875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2B56CD6-DF16-4790-B389-02CB6EED159E}"/>
                    </a:ext>
                  </a:extLst>
                </p:cNvPr>
                <p:cNvSpPr txBox="1"/>
                <p:nvPr/>
              </p:nvSpPr>
              <p:spPr>
                <a:xfrm>
                  <a:off x="2590670" y="133624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2B56CD6-DF16-4790-B389-02CB6EED15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670" y="1336248"/>
                  <a:ext cx="445129" cy="38904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01515D4-6C8A-400F-A071-03767AFE92BE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1744D94-CB58-44ED-8FE1-DF2A469E0E53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7CA8591-14CC-4D42-8B4C-5C4796EBBB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82" y="1089268"/>
              <a:ext cx="2547494" cy="15875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C0ECEA8-C9E0-496B-B72F-42C9B8B379E3}"/>
                    </a:ext>
                  </a:extLst>
                </p:cNvPr>
                <p:cNvSpPr txBox="1"/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C0ECEA8-C9E0-496B-B72F-42C9B8B379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094" y="1902281"/>
                  <a:ext cx="445129" cy="389046"/>
                </a:xfrm>
                <a:prstGeom prst="rect">
                  <a:avLst/>
                </a:prstGeom>
                <a:blipFill>
                  <a:blip r:embed="rId9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180CE917-4917-42DC-83EA-B78677100970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5DA939C5-D426-46BB-912B-8705A738A6BE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ADB9FD5-1FEF-49A4-88B1-D8AA656DB9BB}"/>
              </a:ext>
            </a:extLst>
          </p:cNvPr>
          <p:cNvGrpSpPr/>
          <p:nvPr/>
        </p:nvGrpSpPr>
        <p:grpSpPr>
          <a:xfrm>
            <a:off x="1175963" y="931865"/>
            <a:ext cx="2272420" cy="1358207"/>
            <a:chOff x="606582" y="1089268"/>
            <a:chExt cx="2879002" cy="17168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925A385-9086-4D8A-8A4E-4A8BB774B19B}"/>
                    </a:ext>
                  </a:extLst>
                </p:cNvPr>
                <p:cNvSpPr txBox="1"/>
                <p:nvPr/>
              </p:nvSpPr>
              <p:spPr>
                <a:xfrm>
                  <a:off x="2590670" y="1336248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925A385-9086-4D8A-8A4E-4A8BB774B1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670" y="1336248"/>
                  <a:ext cx="445129" cy="38904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6753C08-1059-45C8-9679-452AC9AFC8A2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CBC61E4-D56E-4A41-A83E-C16F0C2BA9C0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721C336-37EF-4EB0-B47E-965A5B7A5C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82" y="1089268"/>
              <a:ext cx="2547494" cy="15875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645BDD53-BF19-415C-8FD8-C83FF2BC2E63}"/>
                    </a:ext>
                  </a:extLst>
                </p:cNvPr>
                <p:cNvSpPr txBox="1"/>
                <p:nvPr/>
              </p:nvSpPr>
              <p:spPr>
                <a:xfrm>
                  <a:off x="1063064" y="2417065"/>
                  <a:ext cx="445129" cy="3890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645BDD53-BF19-415C-8FD8-C83FF2BC2E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4" y="2417065"/>
                  <a:ext cx="445129" cy="389046"/>
                </a:xfrm>
                <a:prstGeom prst="rect">
                  <a:avLst/>
                </a:prstGeom>
                <a:blipFill>
                  <a:blip r:embed="rId7"/>
                  <a:stretch>
                    <a:fillRect r="-44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E9F27819-F34A-4F6A-9B26-19CA070DCBBA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091B66B1-10B8-4465-A747-084B73E48A4B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16CCB09-52A2-4B6D-9076-4FFB110BED2A}"/>
              </a:ext>
            </a:extLst>
          </p:cNvPr>
          <p:cNvGrpSpPr/>
          <p:nvPr/>
        </p:nvGrpSpPr>
        <p:grpSpPr>
          <a:xfrm rot="16200000">
            <a:off x="4443554" y="1394858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0F1E1A12-BAC6-4E71-B80A-4B163D2AC388}"/>
                    </a:ext>
                  </a:extLst>
                </p:cNvPr>
                <p:cNvSpPr txBox="1"/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0F1E1A12-BAC6-4E71-B80A-4B163D2AC3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4DD6331-678C-4D6A-81A5-3FFB7427D601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02336F4-1F18-471E-ABE6-E6FA79F69583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B74B80F-A06D-4D25-A050-1D37086646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29A5539A-4196-472D-8072-AF83CDE75490}"/>
                    </a:ext>
                  </a:extLst>
                </p:cNvPr>
                <p:cNvSpPr txBox="1"/>
                <p:nvPr/>
              </p:nvSpPr>
              <p:spPr>
                <a:xfrm rot="5400000">
                  <a:off x="1013007" y="1688445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29A5539A-4196-472D-8072-AF83CDE754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1013007" y="1688445"/>
                  <a:ext cx="444117" cy="389933"/>
                </a:xfrm>
                <a:prstGeom prst="rect">
                  <a:avLst/>
                </a:prstGeom>
                <a:blipFill>
                  <a:blip r:embed="rId11"/>
                  <a:stretch>
                    <a:fillRect r="-4736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Isosceles Triangle 87">
              <a:extLst>
                <a:ext uri="{FF2B5EF4-FFF2-40B4-BE49-F238E27FC236}">
                  <a16:creationId xmlns:a16="http://schemas.microsoft.com/office/drawing/2014/main" id="{302E2049-9F67-45EC-B41A-77B5A3714F61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E8F27385-1ABE-467B-AB56-4B8DB55388C3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475FBCC-D208-4241-AF49-96DF1223D5A1}"/>
              </a:ext>
            </a:extLst>
          </p:cNvPr>
          <p:cNvGrpSpPr/>
          <p:nvPr/>
        </p:nvGrpSpPr>
        <p:grpSpPr>
          <a:xfrm rot="16200000">
            <a:off x="6647399" y="1394857"/>
            <a:ext cx="2272420" cy="1346434"/>
            <a:chOff x="606582" y="969010"/>
            <a:chExt cx="2879002" cy="17019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F1D6A095-17AF-4D3D-8F08-B7374D854BD1}"/>
                    </a:ext>
                  </a:extLst>
                </p:cNvPr>
                <p:cNvSpPr txBox="1"/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F1D6A095-17AF-4D3D-8F08-B7374D854B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06D75A6-4FF5-41BC-8F14-D2AA92F46796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0DDA2FF-564E-42D7-A4DB-48E9DB925A1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74B9AB6-69E7-4FDE-BABA-43A379718D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7D9BE4CB-B7D9-4F44-BD76-0A1957185085}"/>
                    </a:ext>
                  </a:extLst>
                </p:cNvPr>
                <p:cNvSpPr txBox="1"/>
                <p:nvPr/>
              </p:nvSpPr>
              <p:spPr>
                <a:xfrm rot="5400000">
                  <a:off x="2039667" y="1872770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7D9BE4CB-B7D9-4F44-BD76-0A19571850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2039667" y="1872770"/>
                  <a:ext cx="444117" cy="389933"/>
                </a:xfrm>
                <a:prstGeom prst="rect">
                  <a:avLst/>
                </a:prstGeom>
                <a:blipFill>
                  <a:blip r:embed="rId13"/>
                  <a:stretch>
                    <a:fillRect r="-172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05B56482-5BF4-42EE-89A4-DBA94B727300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Isosceles Triangle 96">
              <a:extLst>
                <a:ext uri="{FF2B5EF4-FFF2-40B4-BE49-F238E27FC236}">
                  <a16:creationId xmlns:a16="http://schemas.microsoft.com/office/drawing/2014/main" id="{32B967AD-4033-47EF-A675-FC53FDBDE0A2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6705533-668F-4430-86F4-B7E151094E63}"/>
              </a:ext>
            </a:extLst>
          </p:cNvPr>
          <p:cNvGrpSpPr/>
          <p:nvPr/>
        </p:nvGrpSpPr>
        <p:grpSpPr>
          <a:xfrm rot="16200000">
            <a:off x="5774307" y="3969393"/>
            <a:ext cx="2272420" cy="1461501"/>
            <a:chOff x="606582" y="969010"/>
            <a:chExt cx="2879002" cy="18474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4E44089B-4563-4B8E-91AD-9AE8E0795F13}"/>
                    </a:ext>
                  </a:extLst>
                </p:cNvPr>
                <p:cNvSpPr txBox="1"/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4E44089B-4563-4B8E-91AD-9AE8E0795F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207021">
                  <a:off x="2616353" y="1397538"/>
                  <a:ext cx="444117" cy="38993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462C864-14B1-460F-A5AD-1CE7EFD82AF0}"/>
                </a:ext>
              </a:extLst>
            </p:cNvPr>
            <p:cNvCxnSpPr/>
            <p:nvPr/>
          </p:nvCxnSpPr>
          <p:spPr>
            <a:xfrm>
              <a:off x="606582" y="1339913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21AB40C4-49C1-458F-A0E3-A954ECFEAB68}"/>
                </a:ext>
              </a:extLst>
            </p:cNvPr>
            <p:cNvCxnSpPr/>
            <p:nvPr/>
          </p:nvCxnSpPr>
          <p:spPr>
            <a:xfrm>
              <a:off x="606582" y="2310344"/>
              <a:ext cx="28790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2796410-7896-45BA-82B5-240919C5C9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659" y="969010"/>
              <a:ext cx="2344848" cy="17019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8B8B92D-A202-4F73-8988-D1F17096579F}"/>
                    </a:ext>
                  </a:extLst>
                </p:cNvPr>
                <p:cNvSpPr txBox="1"/>
                <p:nvPr/>
              </p:nvSpPr>
              <p:spPr>
                <a:xfrm rot="5400000">
                  <a:off x="1270468" y="2399397"/>
                  <a:ext cx="444117" cy="3899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8B8B92D-A202-4F73-8988-D1F1709657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1270468" y="2399397"/>
                  <a:ext cx="444117" cy="389933"/>
                </a:xfrm>
                <a:prstGeom prst="rect">
                  <a:avLst/>
                </a:prstGeom>
                <a:blipFill>
                  <a:blip r:embed="rId11"/>
                  <a:stretch>
                    <a:fillRect r="-4736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Isosceles Triangle 103">
              <a:extLst>
                <a:ext uri="{FF2B5EF4-FFF2-40B4-BE49-F238E27FC236}">
                  <a16:creationId xmlns:a16="http://schemas.microsoft.com/office/drawing/2014/main" id="{A0D1FE6D-64C4-4A64-9070-709D0D1F0335}"/>
                </a:ext>
              </a:extLst>
            </p:cNvPr>
            <p:cNvSpPr/>
            <p:nvPr/>
          </p:nvSpPr>
          <p:spPr>
            <a:xfrm rot="5400000">
              <a:off x="3153582" y="1274783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7E3EED28-D76C-41EE-B877-C3E155D58099}"/>
                </a:ext>
              </a:extLst>
            </p:cNvPr>
            <p:cNvSpPr/>
            <p:nvPr/>
          </p:nvSpPr>
          <p:spPr>
            <a:xfrm rot="5400000">
              <a:off x="3153581" y="2248878"/>
              <a:ext cx="123921" cy="122931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A65073F0-2D3B-4D82-AE80-1AE911843EAA}"/>
                  </a:ext>
                </a:extLst>
              </p:cNvPr>
              <p:cNvSpPr/>
              <p:nvPr/>
            </p:nvSpPr>
            <p:spPr>
              <a:xfrm>
                <a:off x="7129522" y="3181295"/>
                <a:ext cx="134643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=145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A65073F0-2D3B-4D82-AE80-1AE911843E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22" y="3181295"/>
                <a:ext cx="134643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96F4239-32D3-47A0-8BA2-77197278A1CF}"/>
                  </a:ext>
                </a:extLst>
              </p:cNvPr>
              <p:cNvSpPr/>
              <p:nvPr/>
            </p:nvSpPr>
            <p:spPr>
              <a:xfrm>
                <a:off x="6258285" y="5795225"/>
                <a:ext cx="134643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=135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96F4239-32D3-47A0-8BA2-77197278A1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285" y="5795225"/>
                <a:ext cx="1346434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0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  <p:bldP spid="106" grpId="0"/>
      <p:bldP spid="10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06" y="923330"/>
            <a:ext cx="4145388" cy="36030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A1DDAB6-9495-4DE0-99A8-12481B9E7E45}"/>
                  </a:ext>
                </a:extLst>
              </p:cNvPr>
              <p:cNvSpPr txBox="1"/>
              <p:nvPr/>
            </p:nvSpPr>
            <p:spPr>
              <a:xfrm>
                <a:off x="1048506" y="2386311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A1DDAB6-9495-4DE0-99A8-12481B9E7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506" y="2386311"/>
                <a:ext cx="507319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2C505ED-95C7-4F43-BF8A-E88024622642}"/>
                  </a:ext>
                </a:extLst>
              </p:cNvPr>
              <p:cNvSpPr txBox="1"/>
              <p:nvPr/>
            </p:nvSpPr>
            <p:spPr>
              <a:xfrm>
                <a:off x="1119493" y="1750905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2C505ED-95C7-4F43-BF8A-E88024622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493" y="1750905"/>
                <a:ext cx="365344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E86EF7-51B5-4931-97A7-1681826A524E}"/>
                  </a:ext>
                </a:extLst>
              </p:cNvPr>
              <p:cNvSpPr txBox="1"/>
              <p:nvPr/>
            </p:nvSpPr>
            <p:spPr>
              <a:xfrm>
                <a:off x="2208352" y="1693287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E86EF7-51B5-4931-97A7-1681826A5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352" y="1693287"/>
                <a:ext cx="365344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018EF4-6409-459F-9D80-E1DFFC654D46}"/>
                  </a:ext>
                </a:extLst>
              </p:cNvPr>
              <p:cNvSpPr txBox="1"/>
              <p:nvPr/>
            </p:nvSpPr>
            <p:spPr>
              <a:xfrm>
                <a:off x="2103328" y="2363514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018EF4-6409-459F-9D80-E1DFFC654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3328" y="2363514"/>
                <a:ext cx="36534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4BAC83-9A23-4E92-A664-4B9A6B3E30D9}"/>
                  </a:ext>
                </a:extLst>
              </p:cNvPr>
              <p:cNvSpPr txBox="1"/>
              <p:nvPr/>
            </p:nvSpPr>
            <p:spPr>
              <a:xfrm>
                <a:off x="735482" y="3021717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4BAC83-9A23-4E92-A664-4B9A6B3E3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82" y="3021717"/>
                <a:ext cx="365344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F0FD45-429C-4A0F-9E4A-DE09A1C29840}"/>
                  </a:ext>
                </a:extLst>
              </p:cNvPr>
              <p:cNvSpPr txBox="1"/>
              <p:nvPr/>
            </p:nvSpPr>
            <p:spPr>
              <a:xfrm>
                <a:off x="1843008" y="3021717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F0FD45-429C-4A0F-9E4A-DE09A1C29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3008" y="3021717"/>
                <a:ext cx="365344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7DB467B-6542-48BA-9A4C-D22D008E755C}"/>
                  </a:ext>
                </a:extLst>
              </p:cNvPr>
              <p:cNvSpPr txBox="1"/>
              <p:nvPr/>
            </p:nvSpPr>
            <p:spPr>
              <a:xfrm>
                <a:off x="1660336" y="3681112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7DB467B-6542-48BA-9A4C-D22D008E7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336" y="3681112"/>
                <a:ext cx="365344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AF0B2B5-D44A-4C0B-940F-D5E189A2F207}"/>
                  </a:ext>
                </a:extLst>
              </p:cNvPr>
              <p:cNvSpPr txBox="1"/>
              <p:nvPr/>
            </p:nvSpPr>
            <p:spPr>
              <a:xfrm>
                <a:off x="747460" y="3681112"/>
                <a:ext cx="36534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AF0B2B5-D44A-4C0B-940F-D5E189A2F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60" y="3681112"/>
                <a:ext cx="365344" cy="338554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0B43FFBD-3810-4ECD-9DBD-14DA44C87E35}"/>
              </a:ext>
            </a:extLst>
          </p:cNvPr>
          <p:cNvGrpSpPr/>
          <p:nvPr/>
        </p:nvGrpSpPr>
        <p:grpSpPr>
          <a:xfrm>
            <a:off x="4790323" y="923330"/>
            <a:ext cx="4145388" cy="3603070"/>
            <a:chOff x="4790323" y="923330"/>
            <a:chExt cx="4145388" cy="3603070"/>
          </a:xfrm>
        </p:grpSpPr>
        <p:grpSp>
          <p:nvGrpSpPr>
            <p:cNvPr id="3" name="Group 2"/>
            <p:cNvGrpSpPr/>
            <p:nvPr/>
          </p:nvGrpSpPr>
          <p:grpSpPr>
            <a:xfrm>
              <a:off x="4790323" y="923330"/>
              <a:ext cx="4145388" cy="3603070"/>
              <a:chOff x="4790323" y="923330"/>
              <a:chExt cx="4145388" cy="360307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90323" y="923330"/>
                <a:ext cx="4145388" cy="360307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5603908" y="2386311"/>
                    <a:ext cx="507319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3908" y="2386311"/>
                    <a:ext cx="507319" cy="33855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BD21231-393A-4125-9413-9161CB979682}"/>
                    </a:ext>
                  </a:extLst>
                </p:cNvPr>
                <p:cNvSpPr txBox="1"/>
                <p:nvPr/>
              </p:nvSpPr>
              <p:spPr>
                <a:xfrm>
                  <a:off x="5691493" y="1750905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BD21231-393A-4125-9413-9161CB9796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1493" y="1750905"/>
                  <a:ext cx="365344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2634056-86AB-49A7-8465-F8599D14FC14}"/>
                    </a:ext>
                  </a:extLst>
                </p:cNvPr>
                <p:cNvSpPr txBox="1"/>
                <p:nvPr/>
              </p:nvSpPr>
              <p:spPr>
                <a:xfrm>
                  <a:off x="6780352" y="1693287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2634056-86AB-49A7-8465-F8599D14FC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0352" y="1693287"/>
                  <a:ext cx="365344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635AA6C-C416-4587-9043-E9CBCAEDC02D}"/>
                    </a:ext>
                  </a:extLst>
                </p:cNvPr>
                <p:cNvSpPr txBox="1"/>
                <p:nvPr/>
              </p:nvSpPr>
              <p:spPr>
                <a:xfrm>
                  <a:off x="6675328" y="2363514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635AA6C-C416-4587-9043-E9CBCAEDC0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5328" y="2363514"/>
                  <a:ext cx="365344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A2EA8EE-4C3F-4893-9A78-23872183CBA9}"/>
                    </a:ext>
                  </a:extLst>
                </p:cNvPr>
                <p:cNvSpPr txBox="1"/>
                <p:nvPr/>
              </p:nvSpPr>
              <p:spPr>
                <a:xfrm>
                  <a:off x="5307482" y="3021717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A2EA8EE-4C3F-4893-9A78-23872183CB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7482" y="3021717"/>
                  <a:ext cx="365344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E25B331-6E3B-473C-AAAC-CAF8F76C689A}"/>
                    </a:ext>
                  </a:extLst>
                </p:cNvPr>
                <p:cNvSpPr txBox="1"/>
                <p:nvPr/>
              </p:nvSpPr>
              <p:spPr>
                <a:xfrm>
                  <a:off x="6415008" y="3021717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E25B331-6E3B-473C-AAAC-CAF8F76C68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5008" y="3021717"/>
                  <a:ext cx="365344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56EED2F9-28C2-4F40-A47E-2BAADD68CBB9}"/>
                    </a:ext>
                  </a:extLst>
                </p:cNvPr>
                <p:cNvSpPr txBox="1"/>
                <p:nvPr/>
              </p:nvSpPr>
              <p:spPr>
                <a:xfrm>
                  <a:off x="6232336" y="3681112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56EED2F9-28C2-4F40-A47E-2BAADD68CB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2336" y="3681112"/>
                  <a:ext cx="365344" cy="338554"/>
                </a:xfrm>
                <a:prstGeom prst="rect">
                  <a:avLst/>
                </a:prstGeom>
                <a:blipFill>
                  <a:blip r:embed="rId10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8C4999B-D4D9-4CC6-AD5A-C3379DCCB0F5}"/>
                    </a:ext>
                  </a:extLst>
                </p:cNvPr>
                <p:cNvSpPr txBox="1"/>
                <p:nvPr/>
              </p:nvSpPr>
              <p:spPr>
                <a:xfrm>
                  <a:off x="5319460" y="3681112"/>
                  <a:ext cx="365344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8C4999B-D4D9-4CC6-AD5A-C3379DCCB0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9460" y="3681112"/>
                  <a:ext cx="365344" cy="338554"/>
                </a:xfrm>
                <a:prstGeom prst="rect">
                  <a:avLst/>
                </a:prstGeom>
                <a:blipFill>
                  <a:blip r:embed="rId11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4088340"/>
                <a:ext cx="456196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088340"/>
                <a:ext cx="4561965" cy="2677656"/>
              </a:xfrm>
              <a:prstGeom prst="rect">
                <a:avLst/>
              </a:prstGeom>
              <a:blipFill>
                <a:blip r:embed="rId13"/>
                <a:stretch>
                  <a:fillRect b="-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33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3889B15-68E1-484F-A29D-949154BC0585}"/>
              </a:ext>
            </a:extLst>
          </p:cNvPr>
          <p:cNvGrpSpPr/>
          <p:nvPr/>
        </p:nvGrpSpPr>
        <p:grpSpPr>
          <a:xfrm>
            <a:off x="466175" y="883967"/>
            <a:ext cx="3493947" cy="1728823"/>
            <a:chOff x="453364" y="767871"/>
            <a:chExt cx="3493947" cy="172882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EEAE18-8217-4E50-BE67-9D440F809A93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F1D3413-E695-451D-A2DF-218314A417FD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28323" y="195634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53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28323" y="1956347"/>
                      <a:ext cx="445129" cy="389046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r="-1929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BB09768-6DAE-4572-839E-9D6FD4185D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B61AD73-B28A-4372-8D66-F01B2B528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3C76E8A1-9DED-424A-A7D3-50F20314E3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Isosceles Triangle 26">
                  <a:extLst>
                    <a:ext uri="{FF2B5EF4-FFF2-40B4-BE49-F238E27FC236}">
                      <a16:creationId xmlns:a16="http://schemas.microsoft.com/office/drawing/2014/main" id="{6DDF49EF-769A-40D7-964D-04F2CC0A1B53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Isosceles Triangle 29">
                  <a:extLst>
                    <a:ext uri="{FF2B5EF4-FFF2-40B4-BE49-F238E27FC236}">
                      <a16:creationId xmlns:a16="http://schemas.microsoft.com/office/drawing/2014/main" id="{517AE644-A285-4F1C-8107-A7931E14BBDA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9E74CEE-A7DC-4A1F-B8B6-3A32638FF0B7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C743899-3EAE-411F-88D2-FACB23A32E7D}"/>
              </a:ext>
            </a:extLst>
          </p:cNvPr>
          <p:cNvGrpSpPr/>
          <p:nvPr/>
        </p:nvGrpSpPr>
        <p:grpSpPr>
          <a:xfrm>
            <a:off x="4973072" y="918865"/>
            <a:ext cx="3493947" cy="1728823"/>
            <a:chOff x="453364" y="767871"/>
            <a:chExt cx="3493947" cy="1728823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AFDDBA1-9E7C-4DF1-B798-8E337A08AD58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929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2FC6CA4A-5E32-4EE7-9D1E-A1B0BB5F23E6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91303" y="1934859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91303" y="1934859"/>
                      <a:ext cx="445129" cy="38904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r="-1724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E7FFCE08-A9DE-4FDD-A39C-E97F10807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233AFB4-CA3E-4C58-9123-076F49322D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D083371D-CC83-43F8-A7E7-1EAC6B03BE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Isosceles Triangle 85">
                  <a:extLst>
                    <a:ext uri="{FF2B5EF4-FFF2-40B4-BE49-F238E27FC236}">
                      <a16:creationId xmlns:a16="http://schemas.microsoft.com/office/drawing/2014/main" id="{ED970433-1D56-4EBD-AC6F-B265359634D8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Isosceles Triangle 86">
                  <a:extLst>
                    <a:ext uri="{FF2B5EF4-FFF2-40B4-BE49-F238E27FC236}">
                      <a16:creationId xmlns:a16="http://schemas.microsoft.com/office/drawing/2014/main" id="{9A4F9D0B-6144-4584-85DB-D69FB99373A6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842D36B-A1C7-44AE-AFEE-BF38434FD203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327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3889B15-68E1-484F-A29D-949154BC0585}"/>
              </a:ext>
            </a:extLst>
          </p:cNvPr>
          <p:cNvGrpSpPr/>
          <p:nvPr/>
        </p:nvGrpSpPr>
        <p:grpSpPr>
          <a:xfrm>
            <a:off x="466175" y="883967"/>
            <a:ext cx="3493947" cy="1728823"/>
            <a:chOff x="453364" y="767871"/>
            <a:chExt cx="3493947" cy="172882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EEAE18-8217-4E50-BE67-9D440F809A93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F1D3413-E695-451D-A2DF-218314A417FD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3659" y="1917631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153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3659" y="1917631"/>
                      <a:ext cx="445129" cy="389046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r="-4482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BB09768-6DAE-4572-839E-9D6FD4185D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B61AD73-B28A-4372-8D66-F01B2B528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3C76E8A1-9DED-424A-A7D3-50F20314E3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Isosceles Triangle 26">
                  <a:extLst>
                    <a:ext uri="{FF2B5EF4-FFF2-40B4-BE49-F238E27FC236}">
                      <a16:creationId xmlns:a16="http://schemas.microsoft.com/office/drawing/2014/main" id="{6DDF49EF-769A-40D7-964D-04F2CC0A1B53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Isosceles Triangle 29">
                  <a:extLst>
                    <a:ext uri="{FF2B5EF4-FFF2-40B4-BE49-F238E27FC236}">
                      <a16:creationId xmlns:a16="http://schemas.microsoft.com/office/drawing/2014/main" id="{517AE644-A285-4F1C-8107-A7931E14BBDA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9E74CEE-A7DC-4A1F-B8B6-3A32638FF0B7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C743899-3EAE-411F-88D2-FACB23A32E7D}"/>
              </a:ext>
            </a:extLst>
          </p:cNvPr>
          <p:cNvGrpSpPr/>
          <p:nvPr/>
        </p:nvGrpSpPr>
        <p:grpSpPr>
          <a:xfrm>
            <a:off x="4973072" y="918865"/>
            <a:ext cx="3493947" cy="1728823"/>
            <a:chOff x="453364" y="767871"/>
            <a:chExt cx="3493947" cy="1728823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AFDDBA1-9E7C-4DF1-B798-8E337A08AD58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929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2FC6CA4A-5E32-4EE7-9D1E-A1B0BB5F23E6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9018" y="1911861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127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9018" y="1911861"/>
                      <a:ext cx="445129" cy="38904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r="-4482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E7FFCE08-A9DE-4FDD-A39C-E97F10807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233AFB4-CA3E-4C58-9123-076F49322D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D083371D-CC83-43F8-A7E7-1EAC6B03BE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Isosceles Triangle 85">
                  <a:extLst>
                    <a:ext uri="{FF2B5EF4-FFF2-40B4-BE49-F238E27FC236}">
                      <a16:creationId xmlns:a16="http://schemas.microsoft.com/office/drawing/2014/main" id="{ED970433-1D56-4EBD-AC6F-B265359634D8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Isosceles Triangle 86">
                  <a:extLst>
                    <a:ext uri="{FF2B5EF4-FFF2-40B4-BE49-F238E27FC236}">
                      <a16:creationId xmlns:a16="http://schemas.microsoft.com/office/drawing/2014/main" id="{9A4F9D0B-6144-4584-85DB-D69FB99373A6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842D36B-A1C7-44AE-AFEE-BF38434FD203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23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3889B15-68E1-484F-A29D-949154BC0585}"/>
              </a:ext>
            </a:extLst>
          </p:cNvPr>
          <p:cNvGrpSpPr/>
          <p:nvPr/>
        </p:nvGrpSpPr>
        <p:grpSpPr>
          <a:xfrm>
            <a:off x="466175" y="883967"/>
            <a:ext cx="3493947" cy="1728823"/>
            <a:chOff x="453364" y="767871"/>
            <a:chExt cx="3493947" cy="172882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EEAE18-8217-4E50-BE67-9D440F809A93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F1D3413-E695-451D-A2DF-218314A417FD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28323" y="195634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28323" y="1956347"/>
                      <a:ext cx="445129" cy="389046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53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r="-1724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BB09768-6DAE-4572-839E-9D6FD4185D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B61AD73-B28A-4372-8D66-F01B2B528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3C76E8A1-9DED-424A-A7D3-50F20314E3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Isosceles Triangle 26">
                  <a:extLst>
                    <a:ext uri="{FF2B5EF4-FFF2-40B4-BE49-F238E27FC236}">
                      <a16:creationId xmlns:a16="http://schemas.microsoft.com/office/drawing/2014/main" id="{6DDF49EF-769A-40D7-964D-04F2CC0A1B53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Isosceles Triangle 29">
                  <a:extLst>
                    <a:ext uri="{FF2B5EF4-FFF2-40B4-BE49-F238E27FC236}">
                      <a16:creationId xmlns:a16="http://schemas.microsoft.com/office/drawing/2014/main" id="{517AE644-A285-4F1C-8107-A7931E14BBDA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9E74CEE-A7DC-4A1F-B8B6-3A32638FF0B7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C743899-3EAE-411F-88D2-FACB23A32E7D}"/>
              </a:ext>
            </a:extLst>
          </p:cNvPr>
          <p:cNvGrpSpPr/>
          <p:nvPr/>
        </p:nvGrpSpPr>
        <p:grpSpPr>
          <a:xfrm>
            <a:off x="4973072" y="918865"/>
            <a:ext cx="3493947" cy="1728823"/>
            <a:chOff x="453364" y="767871"/>
            <a:chExt cx="3493947" cy="1728823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AFDDBA1-9E7C-4DF1-B798-8E337A08AD58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929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2FC6CA4A-5E32-4EE7-9D1E-A1B0BB5F23E6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91303" y="1934859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91303" y="1934859"/>
                      <a:ext cx="445129" cy="38904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72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r="-1929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E7FFCE08-A9DE-4FDD-A39C-E97F10807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233AFB4-CA3E-4C58-9123-076F49322D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D083371D-CC83-43F8-A7E7-1EAC6B03BE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Isosceles Triangle 85">
                  <a:extLst>
                    <a:ext uri="{FF2B5EF4-FFF2-40B4-BE49-F238E27FC236}">
                      <a16:creationId xmlns:a16="http://schemas.microsoft.com/office/drawing/2014/main" id="{ED970433-1D56-4EBD-AC6F-B265359634D8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Isosceles Triangle 86">
                  <a:extLst>
                    <a:ext uri="{FF2B5EF4-FFF2-40B4-BE49-F238E27FC236}">
                      <a16:creationId xmlns:a16="http://schemas.microsoft.com/office/drawing/2014/main" id="{9A4F9D0B-6144-4584-85DB-D69FB99373A6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842D36B-A1C7-44AE-AFEE-BF38434FD203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598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814865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3889B15-68E1-484F-A29D-949154BC0585}"/>
              </a:ext>
            </a:extLst>
          </p:cNvPr>
          <p:cNvGrpSpPr/>
          <p:nvPr/>
        </p:nvGrpSpPr>
        <p:grpSpPr>
          <a:xfrm>
            <a:off x="466175" y="883967"/>
            <a:ext cx="3493947" cy="1728823"/>
            <a:chOff x="453364" y="767871"/>
            <a:chExt cx="3493947" cy="172882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EEAE18-8217-4E50-BE67-9D440F809A93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D45441E-A23C-4359-9F19-2F1B45182D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F1D3413-E695-451D-A2DF-218314A417FD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4525" y="1934859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E961F18A-BF23-4692-8CC8-43B7F4777A3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74525" y="1934859"/>
                      <a:ext cx="445129" cy="389046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09096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53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" name="TextBox 1">
                      <a:extLst>
                        <a:ext uri="{FF2B5EF4-FFF2-40B4-BE49-F238E27FC236}">
                          <a16:creationId xmlns:a16="http://schemas.microsoft.com/office/drawing/2014/main" id="{9CCA7F59-EFFE-4831-9A32-34CD13C0C54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09096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r="-1724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BB09768-6DAE-4572-839E-9D6FD4185D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B61AD73-B28A-4372-8D66-F01B2B528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3C76E8A1-9DED-424A-A7D3-50F20314E3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Isosceles Triangle 26">
                  <a:extLst>
                    <a:ext uri="{FF2B5EF4-FFF2-40B4-BE49-F238E27FC236}">
                      <a16:creationId xmlns:a16="http://schemas.microsoft.com/office/drawing/2014/main" id="{6DDF49EF-769A-40D7-964D-04F2CC0A1B53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Isosceles Triangle 29">
                  <a:extLst>
                    <a:ext uri="{FF2B5EF4-FFF2-40B4-BE49-F238E27FC236}">
                      <a16:creationId xmlns:a16="http://schemas.microsoft.com/office/drawing/2014/main" id="{517AE644-A285-4F1C-8107-A7931E14BBDA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9E74CEE-A7DC-4A1F-B8B6-3A32638FF0B7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C743899-3EAE-411F-88D2-FACB23A32E7D}"/>
              </a:ext>
            </a:extLst>
          </p:cNvPr>
          <p:cNvGrpSpPr/>
          <p:nvPr/>
        </p:nvGrpSpPr>
        <p:grpSpPr>
          <a:xfrm>
            <a:off x="4973072" y="918865"/>
            <a:ext cx="3493947" cy="1728823"/>
            <a:chOff x="453364" y="767871"/>
            <a:chExt cx="3493947" cy="1728823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AFDDBA1-9E7C-4DF1-B798-8E337A08AD58}"/>
                </a:ext>
              </a:extLst>
            </p:cNvPr>
            <p:cNvGrpSpPr/>
            <p:nvPr/>
          </p:nvGrpSpPr>
          <p:grpSpPr>
            <a:xfrm>
              <a:off x="453364" y="778598"/>
              <a:ext cx="3493947" cy="1718096"/>
              <a:chOff x="453364" y="778598"/>
              <a:chExt cx="3493947" cy="1718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US" sz="1400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E8232EA-3254-439D-8DB0-F1521403C5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83279" y="1147383"/>
                    <a:ext cx="351344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929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2FC6CA4A-5E32-4EE7-9D1E-A1B0BB5F23E6}"/>
                  </a:ext>
                </a:extLst>
              </p:cNvPr>
              <p:cNvGrpSpPr/>
              <p:nvPr/>
            </p:nvGrpSpPr>
            <p:grpSpPr>
              <a:xfrm>
                <a:off x="453364" y="778598"/>
                <a:ext cx="3493947" cy="1718096"/>
                <a:chOff x="606582" y="499210"/>
                <a:chExt cx="4426594" cy="217176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89592" y="1939146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B19E64A7-DDAD-4206-B94B-EF7CB5CB6EA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89592" y="1939146"/>
                      <a:ext cx="445129" cy="389046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72</m:t>
                            </m:r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US" sz="1400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38CD74CB-CD34-4B10-9FE2-10212E2BBFE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2399" y="576327"/>
                      <a:ext cx="445129" cy="38904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r="-1929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E7FFCE08-A9DE-4FDD-A39C-E97F10807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6582" y="1339913"/>
                  <a:ext cx="44265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233AFB4-CA3E-4C58-9123-076F49322D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6582" y="2306677"/>
                  <a:ext cx="4426594" cy="36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D083371D-CC83-43F8-A7E7-1EAC6B03BE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3659" y="499210"/>
                  <a:ext cx="3088126" cy="217176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Isosceles Triangle 85">
                  <a:extLst>
                    <a:ext uri="{FF2B5EF4-FFF2-40B4-BE49-F238E27FC236}">
                      <a16:creationId xmlns:a16="http://schemas.microsoft.com/office/drawing/2014/main" id="{ED970433-1D56-4EBD-AC6F-B265359634D8}"/>
                    </a:ext>
                  </a:extLst>
                </p:cNvPr>
                <p:cNvSpPr/>
                <p:nvPr/>
              </p:nvSpPr>
              <p:spPr>
                <a:xfrm rot="5400000">
                  <a:off x="3153582" y="1274783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Isosceles Triangle 86">
                  <a:extLst>
                    <a:ext uri="{FF2B5EF4-FFF2-40B4-BE49-F238E27FC236}">
                      <a16:creationId xmlns:a16="http://schemas.microsoft.com/office/drawing/2014/main" id="{9A4F9D0B-6144-4584-85DB-D69FB99373A6}"/>
                    </a:ext>
                  </a:extLst>
                </p:cNvPr>
                <p:cNvSpPr/>
                <p:nvPr/>
              </p:nvSpPr>
              <p:spPr>
                <a:xfrm rot="5400000">
                  <a:off x="3153581" y="2248878"/>
                  <a:ext cx="123921" cy="122931"/>
                </a:xfrm>
                <a:prstGeom prst="triangl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842D36B-A1C7-44AE-AFEE-BF38434FD203}"/>
                </a:ext>
              </a:extLst>
            </p:cNvPr>
            <p:cNvCxnSpPr>
              <a:cxnSpLocks/>
            </p:cNvCxnSpPr>
            <p:nvPr/>
          </p:nvCxnSpPr>
          <p:spPr>
            <a:xfrm>
              <a:off x="3101653" y="767871"/>
              <a:ext cx="675220" cy="672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733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4198949"/>
                <a:ext cx="457701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=140°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198949"/>
                <a:ext cx="45770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73412" y="1100136"/>
            <a:ext cx="3756136" cy="3098813"/>
            <a:chOff x="373412" y="1100136"/>
            <a:chExt cx="3756136" cy="3098813"/>
          </a:xfrm>
        </p:grpSpPr>
        <p:grpSp>
          <p:nvGrpSpPr>
            <p:cNvPr id="6" name="Group 5"/>
            <p:cNvGrpSpPr/>
            <p:nvPr/>
          </p:nvGrpSpPr>
          <p:grpSpPr>
            <a:xfrm>
              <a:off x="373412" y="1100136"/>
              <a:ext cx="3756136" cy="3098813"/>
              <a:chOff x="373412" y="1100136"/>
              <a:chExt cx="3756136" cy="3098813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3412" y="1100136"/>
                <a:ext cx="3756136" cy="3098813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2251480" y="2464876"/>
                    <a:ext cx="3932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3" name="TextBox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51480" y="2464876"/>
                    <a:ext cx="39329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974151" y="1356406"/>
                    <a:ext cx="3932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74151" y="1356406"/>
                    <a:ext cx="39329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3125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54835" y="3703766"/>
                    <a:ext cx="3932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54835" y="3703766"/>
                    <a:ext cx="39329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630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" name="Straight Connector 21"/>
            <p:cNvCxnSpPr/>
            <p:nvPr/>
          </p:nvCxnSpPr>
          <p:spPr>
            <a:xfrm>
              <a:off x="3746090" y="1725738"/>
              <a:ext cx="127820" cy="93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805085" y="3380153"/>
              <a:ext cx="127820" cy="93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3792795" y="3480269"/>
              <a:ext cx="152400" cy="77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728885" y="1825854"/>
              <a:ext cx="152400" cy="77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765977" y="1095672"/>
            <a:ext cx="3756136" cy="3098813"/>
            <a:chOff x="373412" y="1100136"/>
            <a:chExt cx="3756136" cy="3098813"/>
          </a:xfrm>
        </p:grpSpPr>
        <p:grpSp>
          <p:nvGrpSpPr>
            <p:cNvPr id="30" name="Group 29"/>
            <p:cNvGrpSpPr/>
            <p:nvPr/>
          </p:nvGrpSpPr>
          <p:grpSpPr>
            <a:xfrm>
              <a:off x="373412" y="1100136"/>
              <a:ext cx="3756136" cy="3098813"/>
              <a:chOff x="373412" y="1100136"/>
              <a:chExt cx="3756136" cy="3098813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3412" y="1100136"/>
                <a:ext cx="3756136" cy="3098813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2251480" y="2464876"/>
                    <a:ext cx="3932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51480" y="2464876"/>
                    <a:ext cx="393290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2974151" y="1356406"/>
                    <a:ext cx="3932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74151" y="1356406"/>
                    <a:ext cx="393290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3076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2054835" y="3703766"/>
                    <a:ext cx="39329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54835" y="3703766"/>
                    <a:ext cx="393290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r="-6406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1" name="Straight Connector 30"/>
            <p:cNvCxnSpPr/>
            <p:nvPr/>
          </p:nvCxnSpPr>
          <p:spPr>
            <a:xfrm>
              <a:off x="3746090" y="1725738"/>
              <a:ext cx="127820" cy="93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805085" y="3380153"/>
              <a:ext cx="127820" cy="932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792795" y="3480269"/>
              <a:ext cx="152400" cy="77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3728885" y="1825854"/>
              <a:ext cx="152400" cy="77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844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an expression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an expression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r="-800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4198949"/>
                <a:ext cx="457701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198949"/>
                <a:ext cx="4577017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60" y="1301589"/>
            <a:ext cx="4268968" cy="18963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567" y="4194485"/>
            <a:ext cx="3940833" cy="22884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8243" y="1283733"/>
            <a:ext cx="3429479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44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