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00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25" r:id="rId685"/>
    <p:sldId id="688" r:id="rId686"/>
    <p:sldId id="689" r:id="rId687"/>
    <p:sldId id="687" r:id="rId688"/>
    <p:sldId id="690" r:id="rId689"/>
    <p:sldId id="691" r:id="rId690"/>
    <p:sldId id="692" r:id="rId691"/>
    <p:sldId id="799" r:id="rId692"/>
    <p:sldId id="800" r:id="rId693"/>
    <p:sldId id="803" r:id="rId694"/>
    <p:sldId id="804" r:id="rId695"/>
    <p:sldId id="801" r:id="rId696"/>
    <p:sldId id="802" r:id="rId697"/>
    <p:sldId id="805" r:id="rId698"/>
    <p:sldId id="960" r:id="rId699"/>
    <p:sldId id="961" r:id="rId700"/>
    <p:sldId id="962" r:id="rId70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85" Type="http://schemas.openxmlformats.org/officeDocument/2006/relationships/slide" Target="slides/slide684.xml"/><Relationship Id="rId686" Type="http://schemas.openxmlformats.org/officeDocument/2006/relationships/slide" Target="slides/slide685.xml"/><Relationship Id="rId687" Type="http://schemas.openxmlformats.org/officeDocument/2006/relationships/slide" Target="slides/slide686.xml"/><Relationship Id="rId688" Type="http://schemas.openxmlformats.org/officeDocument/2006/relationships/slide" Target="slides/slide687.xml"/><Relationship Id="rId689" Type="http://schemas.openxmlformats.org/officeDocument/2006/relationships/slide" Target="slides/slide688.xml"/><Relationship Id="rId690" Type="http://schemas.openxmlformats.org/officeDocument/2006/relationships/slide" Target="slides/slide689.xml"/><Relationship Id="rId691" Type="http://schemas.openxmlformats.org/officeDocument/2006/relationships/slide" Target="slides/slide690.xml"/><Relationship Id="rId692" Type="http://schemas.openxmlformats.org/officeDocument/2006/relationships/slide" Target="slides/slide691.xml"/><Relationship Id="rId693" Type="http://schemas.openxmlformats.org/officeDocument/2006/relationships/slide" Target="slides/slide692.xml"/><Relationship Id="rId694" Type="http://schemas.openxmlformats.org/officeDocument/2006/relationships/slide" Target="slides/slide693.xml"/><Relationship Id="rId695" Type="http://schemas.openxmlformats.org/officeDocument/2006/relationships/slide" Target="slides/slide694.xml"/><Relationship Id="rId696" Type="http://schemas.openxmlformats.org/officeDocument/2006/relationships/slide" Target="slides/slide695.xml"/><Relationship Id="rId697" Type="http://schemas.openxmlformats.org/officeDocument/2006/relationships/slide" Target="slides/slide696.xml"/><Relationship Id="rId698" Type="http://schemas.openxmlformats.org/officeDocument/2006/relationships/slide" Target="slides/slide697.xml"/><Relationship Id="rId699" Type="http://schemas.openxmlformats.org/officeDocument/2006/relationships/slide" Target="slides/slide698.xml"/><Relationship Id="rId700" Type="http://schemas.openxmlformats.org/officeDocument/2006/relationships/slide" Target="slides/slide699.xml"/><Relationship Id="rId701" Type="http://schemas.openxmlformats.org/officeDocument/2006/relationships/slide" Target="slides/slide700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5.xml"/></Relationship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695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723004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1.png"/><Relationship Id="rId5" Type="http://schemas.openxmlformats.org/officeDocument/2006/relationships/image" Target="../media/image862.png"/><Relationship Id="rId6" Type="http://schemas.openxmlformats.org/officeDocument/2006/relationships/image" Target="../media/image863.png"/></Relationships>
</file>

<file path=ppt/slides/_rels/slide6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4.png"/><Relationship Id="rId5" Type="http://schemas.openxmlformats.org/officeDocument/2006/relationships/image" Target="../media/image865.png"/><Relationship Id="rId6" Type="http://schemas.openxmlformats.org/officeDocument/2006/relationships/image" Target="../media/image866.png"/></Relationships>
</file>

<file path=ppt/slides/_rels/slide6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7.png"/><Relationship Id="rId5" Type="http://schemas.openxmlformats.org/officeDocument/2006/relationships/image" Target="../media/image868.png"/><Relationship Id="rId6" Type="http://schemas.openxmlformats.org/officeDocument/2006/relationships/image" Target="../media/image869.png"/></Relationships>
</file>

<file path=ppt/slides/_rels/slide6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2.png"/><Relationship Id="rId5" Type="http://schemas.openxmlformats.org/officeDocument/2006/relationships/image" Target="../media/image873.png"/><Relationship Id="rId6" Type="http://schemas.openxmlformats.org/officeDocument/2006/relationships/image" Target="../media/image874.png"/></Relationships>
</file>

<file path=ppt/slides/_rels/slide6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5.png"/><Relationship Id="rId5" Type="http://schemas.openxmlformats.org/officeDocument/2006/relationships/image" Target="../media/image876.png"/><Relationship Id="rId6" Type="http://schemas.openxmlformats.org/officeDocument/2006/relationships/image" Target="../media/image877.png"/></Relationships>
</file>

<file path=ppt/slides/_rels/slide6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8.png"/><Relationship Id="rId5" Type="http://schemas.openxmlformats.org/officeDocument/2006/relationships/image" Target="../media/image879.png"/><Relationship Id="rId6" Type="http://schemas.openxmlformats.org/officeDocument/2006/relationships/image" Target="../media/image881.png"/></Relationships>
</file>

<file path=ppt/slides/_rels/slide6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2.png"/><Relationship Id="rId5" Type="http://schemas.openxmlformats.org/officeDocument/2006/relationships/image" Target="../media/image883.png"/><Relationship Id="rId6" Type="http://schemas.openxmlformats.org/officeDocument/2006/relationships/image" Target="../media/image884.png"/></Relationships>
</file>

<file path=ppt/slides/_rels/slide6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5.png"/><Relationship Id="rId5" Type="http://schemas.openxmlformats.org/officeDocument/2006/relationships/image" Target="../media/image886.png"/><Relationship Id="rId6" Type="http://schemas.openxmlformats.org/officeDocument/2006/relationships/image" Target="../media/image887.png"/></Relationships>
</file>

<file path=ppt/slides/_rels/slide6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8.png"/><Relationship Id="rId5" Type="http://schemas.openxmlformats.org/officeDocument/2006/relationships/image" Target="../media/image889.png"/><Relationship Id="rId6" Type="http://schemas.openxmlformats.org/officeDocument/2006/relationships/image" Target="../media/image892.png"/></Relationships>
</file>

<file path=ppt/slides/_rels/slide6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3.png"/><Relationship Id="rId5" Type="http://schemas.openxmlformats.org/officeDocument/2006/relationships/image" Target="../media/image894.png"/><Relationship Id="rId6" Type="http://schemas.openxmlformats.org/officeDocument/2006/relationships/image" Target="../media/image895.png"/></Relationships>
</file>

<file path=ppt/slides/_rels/slide6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5" Type="http://schemas.openxmlformats.org/officeDocument/2006/relationships/image" Target="../media/image896.png"/><Relationship Id="rId6" Type="http://schemas.openxmlformats.org/officeDocument/2006/relationships/image" Target="../media/image897.png"/><Relationship Id="rId7" Type="http://schemas.openxmlformats.org/officeDocument/2006/relationships/image" Target="../media/image898.png"/></Relationships>
</file>

<file path=ppt/slides/_rels/slide6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9.png"/><Relationship Id="rId5" Type="http://schemas.openxmlformats.org/officeDocument/2006/relationships/image" Target="../media/image901.png"/><Relationship Id="rId6" Type="http://schemas.openxmlformats.org/officeDocument/2006/relationships/image" Target="../media/image902.png"/></Relationships>
</file>

<file path=ppt/slides/_rels/slide6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03.png"/><Relationship Id="rId5" Type="http://schemas.openxmlformats.org/officeDocument/2006/relationships/image" Target="../media/image904.png"/><Relationship Id="rId6" Type="http://schemas.openxmlformats.org/officeDocument/2006/relationships/image" Target="../media/image905.png"/></Relationships>
</file>

<file path=ppt/slides/_rels/slide6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6.png"/><Relationship Id="rId3" Type="http://schemas.openxmlformats.org/officeDocument/2006/relationships/image" Target="../media/image907.png"/><Relationship Id="rId4" Type="http://schemas.openxmlformats.org/officeDocument/2006/relationships/image" Target="../media/image908.png"/></Relationships>
</file>

<file path=ppt/slides/_rels/slide6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9.png"/><Relationship Id="rId3" Type="http://schemas.openxmlformats.org/officeDocument/2006/relationships/image" Target="../media/image914.png"/><Relationship Id="rId4" Type="http://schemas.openxmlformats.org/officeDocument/2006/relationships/image" Target="../media/image915.png"/></Relationships>
</file>

<file path=ppt/slides/_rels/slide7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6.png"/><Relationship Id="rId3" Type="http://schemas.openxmlformats.org/officeDocument/2006/relationships/image" Target="../media/image917.png"/><Relationship Id="rId4" Type="http://schemas.openxmlformats.org/officeDocument/2006/relationships/image" Target="../media/image918.png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(3, 0)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541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38563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(7, 4)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563" y="2391728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685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477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477123"/>
              </a:xfrm>
              <a:prstGeom prst="rect">
                <a:avLst/>
              </a:prstGeom>
              <a:blipFill>
                <a:blip r:embed="rId4"/>
                <a:stretch>
                  <a:fillRect l="-2000" t="-1090" r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261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261132"/>
              </a:xfrm>
              <a:prstGeom prst="rect">
                <a:avLst/>
              </a:prstGeom>
              <a:blipFill>
                <a:blip r:embed="rId5"/>
                <a:stretch>
                  <a:fillRect l="-2000" t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6552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(3, 3)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655241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24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391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(1, 4)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39194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26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70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(2, 5)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on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70675"/>
              </a:xfrm>
              <a:prstGeom prst="rect">
                <a:avLst/>
              </a:prstGeom>
              <a:blipFill>
                <a:blip r:embed="rId4"/>
                <a:stretch>
                  <a:fillRect l="-2000" t="-1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99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99503"/>
              </a:xfrm>
              <a:prstGeom prst="rect">
                <a:avLst/>
              </a:prstGeom>
              <a:blipFill>
                <a:blip r:embed="rId5"/>
                <a:stretch>
                  <a:fillRect l="-2000" t="-2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8627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(9, 4)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862797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078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5"/>
                <a:stretch>
                  <a:fillRect l="-2000" t="-1173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30210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3, −4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4)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30210"/>
                <a:ext cx="4572001" cy="2677656"/>
              </a:xfrm>
              <a:prstGeom prst="rect">
                <a:avLst/>
              </a:prstGeom>
              <a:blipFill>
                <a:blip r:embed="rId6"/>
                <a:stretch>
                  <a:fillRect b="-20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766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5002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(3, 14)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50026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64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39172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−2)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391728"/>
                <a:ext cx="4572001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993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(3, −10)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482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2767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−10)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27675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02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5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6"/>
                <a:stretch>
                  <a:fillRect l="-2000" t="-2516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3040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(3, −26)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30402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4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14)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391728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629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4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−26)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486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(1, 13)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32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 −27)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96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(2, 5)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the minimum of the curve with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the new minimum of the curve: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r="-1600" b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(3, 4)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is on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Write the new coordinates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after the transformation: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 −27)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3917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510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