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78.xml" ContentType="application/vnd.openxmlformats-officedocument.presentationml.slide+xml"/>
  <Override PartName="/ppt/slides/slide679.xml" ContentType="application/vnd.openxmlformats-officedocument.presentationml.slide+xml"/>
  <Override PartName="/ppt/slides/slide680.xml" ContentType="application/vnd.openxmlformats-officedocument.presentationml.slide+xml"/>
  <Override PartName="/ppt/slides/slide681.xml" ContentType="application/vnd.openxmlformats-officedocument.presentationml.slide+xml"/>
  <Override PartName="/ppt/slides/slide682.xml" ContentType="application/vnd.openxmlformats-officedocument.presentationml.slide+xml"/>
  <Override PartName="/ppt/slides/slide683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700" r:id="rId678"/>
    <p:sldId id="1701" r:id="rId679"/>
    <p:sldId id="1702" r:id="rId680"/>
    <p:sldId id="1703" r:id="rId681"/>
    <p:sldId id="1704" r:id="rId682"/>
    <p:sldId id="1705" r:id="rId683"/>
    <p:sldId id="1706" r:id="rId6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78" Type="http://schemas.openxmlformats.org/officeDocument/2006/relationships/slide" Target="slides/slide677.xml"/><Relationship Id="rId679" Type="http://schemas.openxmlformats.org/officeDocument/2006/relationships/slide" Target="slides/slide678.xml"/><Relationship Id="rId680" Type="http://schemas.openxmlformats.org/officeDocument/2006/relationships/slide" Target="slides/slide679.xml"/><Relationship Id="rId681" Type="http://schemas.openxmlformats.org/officeDocument/2006/relationships/slide" Target="slides/slide680.xml"/><Relationship Id="rId682" Type="http://schemas.openxmlformats.org/officeDocument/2006/relationships/slide" Target="slides/slide681.xml"/><Relationship Id="rId683" Type="http://schemas.openxmlformats.org/officeDocument/2006/relationships/slide" Target="slides/slide682.xml"/><Relationship Id="rId684" Type="http://schemas.openxmlformats.org/officeDocument/2006/relationships/slide" Target="slides/slide683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51.png"/><Relationship Id="rId3" Type="http://schemas.openxmlformats.org/officeDocument/2006/relationships/image" Target="../media/image4171.png"/><Relationship Id="rId4" Type="http://schemas.openxmlformats.org/officeDocument/2006/relationships/image" Target="../media/image4181.png"/></Relationships>
</file>

<file path=ppt/slides/_rels/slide6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31.png"/><Relationship Id="rId3" Type="http://schemas.openxmlformats.org/officeDocument/2006/relationships/image" Target="../media/image4441.png"/><Relationship Id="rId4" Type="http://schemas.openxmlformats.org/officeDocument/2006/relationships/image" Target="../media/image4780.png"/></Relationships>
</file>

<file path=ppt/slides/_rels/slide6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90.png"/><Relationship Id="rId3" Type="http://schemas.openxmlformats.org/officeDocument/2006/relationships/image" Target="../media/image4821.png"/></Relationships>
</file>

<file path=ppt/slides/_rels/slide6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41.png"/><Relationship Id="rId3" Type="http://schemas.openxmlformats.org/officeDocument/2006/relationships/image" Target="../media/image485.png"/><Relationship Id="rId4" Type="http://schemas.openxmlformats.org/officeDocument/2006/relationships/image" Target="../media/image487.png"/></Relationships>
</file>

<file path=ppt/slides/_rels/slide6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88.png"/><Relationship Id="rId3" Type="http://schemas.openxmlformats.org/officeDocument/2006/relationships/image" Target="../media/image492.png"/><Relationship Id="rId4" Type="http://schemas.openxmlformats.org/officeDocument/2006/relationships/image" Target="../media/image494.png"/></Relationships>
</file>

<file path=ppt/slides/_rels/slide6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9.png"/><Relationship Id="rId3" Type="http://schemas.openxmlformats.org/officeDocument/2006/relationships/image" Target="../media/image558.png"/><Relationship Id="rId4" Type="http://schemas.openxmlformats.org/officeDocument/2006/relationships/image" Target="../media/image559.png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525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52502"/>
              </a:xfrm>
              <a:prstGeom prst="rect">
                <a:avLst/>
              </a:prstGeom>
              <a:blipFill>
                <a:blip r:embed="rId2"/>
                <a:stretch>
                  <a:fillRect b="-5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5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57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505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525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52502"/>
              </a:xfrm>
              <a:prstGeom prst="rect">
                <a:avLst/>
              </a:prstGeom>
              <a:blipFill>
                <a:blip r:embed="rId2"/>
                <a:stretch>
                  <a:fillRect b="-5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5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ra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57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097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73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show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Is always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73490"/>
              </a:xfrm>
              <a:prstGeom prst="rect">
                <a:avLst/>
              </a:prstGeom>
              <a:blipFill>
                <a:blip r:embed="rId2"/>
                <a:stretch>
                  <a:fillRect l="-2000" t="-3828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73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Given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that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&gt;0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show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that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rad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dirty="0" smtClean="0">
                          <a:latin typeface="Candara" panose="020E0502030303020204" pitchFamily="34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always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multiple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73490"/>
              </a:xfrm>
              <a:prstGeom prst="rect">
                <a:avLst/>
              </a:prstGeom>
              <a:blipFill>
                <a:blip r:embed="rId3"/>
                <a:stretch>
                  <a:fillRect l="-267" b="-57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571999" y="1671589"/>
            <a:ext cx="4572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</a:rPr>
              <a:t>Shown</a:t>
            </a:r>
            <a:endParaRPr lang="en-GB" sz="2400" dirty="0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47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08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b="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b="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b="0" i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20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08579"/>
              </a:xfrm>
              <a:prstGeom prst="rect">
                <a:avLst/>
              </a:prstGeom>
              <a:blipFill>
                <a:blip r:embed="rId2"/>
                <a:stretch>
                  <a:fillRect l="-2000"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i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blipFill>
                <a:blip r:embed="rId3"/>
                <a:stretch>
                  <a:fillRect l="-2000" t="-4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716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84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84629"/>
              </a:xfrm>
              <a:prstGeom prst="rect">
                <a:avLst/>
              </a:prstGeom>
              <a:blipFill>
                <a:blip r:embed="rId2"/>
                <a:stretch>
                  <a:fillRect l="-2000" t="-4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i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blipFill>
                <a:blip r:embed="rId3"/>
                <a:stretch>
                  <a:fillRect l="-2000" t="-4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6242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0157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a prime number, 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015745"/>
              </a:xfrm>
              <a:prstGeom prst="rect">
                <a:avLst/>
              </a:prstGeom>
              <a:blipFill>
                <a:blip r:embed="rId2"/>
                <a:stretch>
                  <a:fillRect l="-2000" t="-24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050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a prime number, 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050113"/>
              </a:xfrm>
              <a:prstGeom prst="rect">
                <a:avLst/>
              </a:prstGeom>
              <a:blipFill>
                <a:blip r:embed="rId3"/>
                <a:stretch>
                  <a:fillRect l="-2000" t="-23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2844144"/>
                <a:ext cx="4572001" cy="5125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2844144"/>
                <a:ext cx="4572001" cy="5125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666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