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8.xml" ContentType="application/vnd.openxmlformats-officedocument.presentationml.slide+xml"/>
  <Override PartName="/ppt/slides/slide139.xml" ContentType="application/vnd.openxmlformats-officedocument.presentationml.slide+xml"/>
  <Override PartName="/ppt/slides/slide151.xml" ContentType="application/vnd.openxmlformats-officedocument.presentationml.slide+xml"/>
  <Override PartName="/ppt/slides/slide168.xml" ContentType="application/vnd.openxmlformats-officedocument.presentationml.slide+xml"/>
  <Override PartName="/ppt/slides/slide178.xml" ContentType="application/vnd.openxmlformats-officedocument.presentationml.slide+xml"/>
  <Override PartName="/ppt/slides/slide188.xml" ContentType="application/vnd.openxmlformats-officedocument.presentationml.slide+xml"/>
  <Override PartName="/ppt/slides/slide201.xml" ContentType="application/vnd.openxmlformats-officedocument.presentationml.slide+xml"/>
  <Override PartName="/ppt/slides/slide213.xml" ContentType="application/vnd.openxmlformats-officedocument.presentationml.slide+xml"/>
  <Override PartName="/ppt/slides/slide217.xml" ContentType="application/vnd.openxmlformats-officedocument.presentationml.slide+xml"/>
  <Override PartName="/ppt/slides/slide256.xml" ContentType="application/vnd.openxmlformats-officedocument.presentationml.slide+xml"/>
  <Override PartName="/ppt/slides/slide3.xml" ContentType="application/vnd.openxmlformats-officedocument.presentationml.slide+xml"/>
  <Override PartName="/ppt/slides/slide349.xml" ContentType="application/vnd.openxmlformats-officedocument.presentationml.slide+xml"/>
  <Override PartName="/ppt/slides/slide398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1.xml" ContentType="application/vnd.openxmlformats-officedocument.presentationml.slide+xml"/>
  <Override PartName="/ppt/slides/slide429.xml" ContentType="application/vnd.openxmlformats-officedocument.presentationml.slide+xml"/>
  <Override PartName="/ppt/slides/slide450.xml" ContentType="application/vnd.openxmlformats-officedocument.presentationml.slide+xml"/>
  <Override PartName="/ppt/slides/slide464.xml" ContentType="application/vnd.openxmlformats-officedocument.presentationml.slide+xml"/>
  <Override PartName="/ppt/slides/slide47.xml" ContentType="application/vnd.openxmlformats-officedocument.presentationml.slide+xml"/>
  <Override PartName="/ppt/slides/slide486.xml" ContentType="application/vnd.openxmlformats-officedocument.presentationml.slide+xml"/>
  <Override PartName="/ppt/slides/slide496.xml" ContentType="application/vnd.openxmlformats-officedocument.presentationml.slide+xml"/>
  <Override PartName="/ppt/slides/slide503.xml" ContentType="application/vnd.openxmlformats-officedocument.presentationml.slide+xml"/>
  <Override PartName="/ppt/slides/slide511.xml" ContentType="application/vnd.openxmlformats-officedocument.presentationml.slide+xml"/>
  <Override PartName="/ppt/slides/slide519.xml" ContentType="application/vnd.openxmlformats-officedocument.presentationml.slide+xml"/>
  <Override PartName="/ppt/slides/slide568.xml" ContentType="application/vnd.openxmlformats-officedocument.presentationml.slide+xml"/>
  <Override PartName="/ppt/slides/slide602.xml" ContentType="application/vnd.openxmlformats-officedocument.presentationml.slide+xml"/>
  <Override PartName="/ppt/slides/slide609.xml" ContentType="application/vnd.openxmlformats-officedocument.presentationml.slide+xml"/>
  <Override PartName="/ppt/slides/slide617.xml" ContentType="application/vnd.openxmlformats-officedocument.presentationml.slide+xml"/>
  <Override PartName="/ppt/slides/slide663.xml" ContentType="application/vnd.openxmlformats-officedocument.presentationml.slide+xml"/>
  <Override PartName="/ppt/slides/slide664.xml" ContentType="application/vnd.openxmlformats-officedocument.presentationml.slide+xml"/>
  <Override PartName="/ppt/slides/slide665.xml" ContentType="application/vnd.openxmlformats-officedocument.presentationml.slide+xml"/>
  <Override PartName="/ppt/slides/slide666.xml" ContentType="application/vnd.openxmlformats-officedocument.presentationml.slide+xml"/>
  <Override PartName="/ppt/slides/slide667.xml" ContentType="application/vnd.openxmlformats-officedocument.presentationml.slide+xml"/>
  <Override PartName="/ppt/slides/slide668.xml" ContentType="application/vnd.openxmlformats-officedocument.presentationml.slide+xml"/>
  <Override PartName="/ppt/slides/slide669.xml" ContentType="application/vnd.openxmlformats-officedocument.presentationml.slide+xml"/>
  <Override PartName="/ppt/slides/slide670.xml" ContentType="application/vnd.openxmlformats-officedocument.presentationml.slide+xml"/>
  <Override PartName="/ppt/slides/slide671.xml" ContentType="application/vnd.openxmlformats-officedocument.presentationml.slide+xml"/>
  <Override PartName="/ppt/slides/slide672.xml" ContentType="application/vnd.openxmlformats-officedocument.presentationml.slide+xml"/>
  <Override PartName="/ppt/slides/slide673.xml" ContentType="application/vnd.openxmlformats-officedocument.presentationml.slide+xml"/>
  <Override PartName="/ppt/slides/slide674.xml" ContentType="application/vnd.openxmlformats-officedocument.presentationml.slide+xml"/>
  <Override PartName="/ppt/slides/slide675.xml" ContentType="application/vnd.openxmlformats-officedocument.presentationml.slide+xml"/>
  <Override PartName="/ppt/slides/slide676.xml" ContentType="application/vnd.openxmlformats-officedocument.presentationml.slide+xml"/>
  <Override PartName="/ppt/slides/slide677.xml" ContentType="application/vnd.openxmlformats-officedocument.presentationml.slide+xml"/>
  <Override PartName="/ppt/slides/slide684.xml" ContentType="application/vnd.openxmlformats-officedocument.presentationml.slide+xml"/>
  <Override PartName="/ppt/slides/slide83.xml" ContentType="application/vnd.openxmlformats-officedocument.presentationml.slide+xml"/>
  <Override PartName="/ppt/slides/slide9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2"/>
  </p:notesMasterIdLst>
  <p:handoutMasterIdLst>
    <p:handoutMasterId r:id="rId703"/>
  </p:handoutMasterIdLst>
  <p:sldIdLst>
    <p:sldId id="1024" r:id="rId664"/>
    <p:sldId id="1086" r:id="rId665"/>
    <p:sldId id="1087" r:id="rId666"/>
    <p:sldId id="1088" r:id="rId667"/>
    <p:sldId id="1089" r:id="rId668"/>
    <p:sldId id="1090" r:id="rId669"/>
    <p:sldId id="1091" r:id="rId670"/>
    <p:sldId id="1092" r:id="rId671"/>
    <p:sldId id="1093" r:id="rId672"/>
    <p:sldId id="1094" r:id="rId673"/>
    <p:sldId id="1095" r:id="rId674"/>
    <p:sldId id="1096" r:id="rId675"/>
    <p:sldId id="1097" r:id="rId676"/>
    <p:sldId id="1098" r:id="rId67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9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664" Type="http://schemas.openxmlformats.org/officeDocument/2006/relationships/slide" Target="slides/slide663.xml"/><Relationship Id="rId665" Type="http://schemas.openxmlformats.org/officeDocument/2006/relationships/slide" Target="slides/slide664.xml"/><Relationship Id="rId666" Type="http://schemas.openxmlformats.org/officeDocument/2006/relationships/slide" Target="slides/slide665.xml"/><Relationship Id="rId667" Type="http://schemas.openxmlformats.org/officeDocument/2006/relationships/slide" Target="slides/slide666.xml"/><Relationship Id="rId668" Type="http://schemas.openxmlformats.org/officeDocument/2006/relationships/slide" Target="slides/slide667.xml"/><Relationship Id="rId669" Type="http://schemas.openxmlformats.org/officeDocument/2006/relationships/slide" Target="slides/slide668.xml"/><Relationship Id="rId670" Type="http://schemas.openxmlformats.org/officeDocument/2006/relationships/slide" Target="slides/slide669.xml"/><Relationship Id="rId671" Type="http://schemas.openxmlformats.org/officeDocument/2006/relationships/slide" Target="slides/slide670.xml"/><Relationship Id="rId672" Type="http://schemas.openxmlformats.org/officeDocument/2006/relationships/slide" Target="slides/slide671.xml"/><Relationship Id="rId673" Type="http://schemas.openxmlformats.org/officeDocument/2006/relationships/slide" Target="slides/slide672.xml"/><Relationship Id="rId674" Type="http://schemas.openxmlformats.org/officeDocument/2006/relationships/slide" Target="slides/slide673.xml"/><Relationship Id="rId675" Type="http://schemas.openxmlformats.org/officeDocument/2006/relationships/slide" Target="slides/slide674.xml"/><Relationship Id="rId676" Type="http://schemas.openxmlformats.org/officeDocument/2006/relationships/slide" Target="slides/slide675.xml"/><Relationship Id="rId677" Type="http://schemas.openxmlformats.org/officeDocument/2006/relationships/slide" Target="slides/slide676.xml"/><Relationship Id="rId702" Type="http://schemas.openxmlformats.org/officeDocument/2006/relationships/notesMaster" Target="notesMasters/notesMaster1.xml"/><Relationship Id="rId703" Type="http://schemas.openxmlformats.org/officeDocument/2006/relationships/handoutMaster" Target="handoutMasters/handoutMaster1.xml"/><Relationship Id="rId704" Type="http://schemas.openxmlformats.org/officeDocument/2006/relationships/presProps" Target="presProps.xml"/><Relationship Id="rId705" Type="http://schemas.openxmlformats.org/officeDocument/2006/relationships/viewProps" Target="viewProps.xml"/><Relationship Id="rId706" Type="http://schemas.openxmlformats.org/officeDocument/2006/relationships/theme" Target="theme/theme1.xml"/><Relationship Id="rId707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13.xml"/><Relationship Id="rId4" Type="http://schemas.openxmlformats.org/officeDocument/2006/relationships/slide" Target="slide496.xml"/><Relationship Id="rId5" Type="http://schemas.openxmlformats.org/officeDocument/2006/relationships/slide" Target="slide47.xml"/><Relationship Id="rId6" Type="http://schemas.openxmlformats.org/officeDocument/2006/relationships/slide" Target="slide217.xml"/><Relationship Id="rId7" Type="http://schemas.openxmlformats.org/officeDocument/2006/relationships/slide" Target="slide503.xml"/><Relationship Id="rId8" Type="http://schemas.openxmlformats.org/officeDocument/2006/relationships/slide" Target="slide83.xml"/><Relationship Id="rId9" Type="http://schemas.openxmlformats.org/officeDocument/2006/relationships/slide" Target="slide256.xml"/><Relationship Id="rId10" Type="http://schemas.openxmlformats.org/officeDocument/2006/relationships/slide" Target="slide511.xml"/><Relationship Id="rId11" Type="http://schemas.openxmlformats.org/officeDocument/2006/relationships/slide" Target="slide92.xml"/><Relationship Id="rId12" Type="http://schemas.openxmlformats.org/officeDocument/2006/relationships/slide" Target="slide349.xml"/><Relationship Id="rId13" Type="http://schemas.openxmlformats.org/officeDocument/2006/relationships/slide" Target="slide519.xml"/><Relationship Id="rId14" Type="http://schemas.openxmlformats.org/officeDocument/2006/relationships/slide" Target="slide108.xml"/><Relationship Id="rId15" Type="http://schemas.openxmlformats.org/officeDocument/2006/relationships/slide" Target="slide398.xml"/><Relationship Id="rId16" Type="http://schemas.openxmlformats.org/officeDocument/2006/relationships/slide" Target="slide568.xml"/><Relationship Id="rId17" Type="http://schemas.openxmlformats.org/officeDocument/2006/relationships/slide" Target="slide139.xml"/><Relationship Id="rId18" Type="http://schemas.openxmlformats.org/officeDocument/2006/relationships/slide" Target="slide408.xml"/><Relationship Id="rId19" Type="http://schemas.openxmlformats.org/officeDocument/2006/relationships/slide" Target="slide602.xml"/><Relationship Id="rId20" Type="http://schemas.openxmlformats.org/officeDocument/2006/relationships/slide" Target="slide151.xml"/><Relationship Id="rId21" Type="http://schemas.openxmlformats.org/officeDocument/2006/relationships/slide" Target="slide411.xml"/><Relationship Id="rId22" Type="http://schemas.openxmlformats.org/officeDocument/2006/relationships/slide" Target="slide609.xml"/><Relationship Id="rId23" Type="http://schemas.openxmlformats.org/officeDocument/2006/relationships/slide" Target="slide168.xml"/><Relationship Id="rId24" Type="http://schemas.openxmlformats.org/officeDocument/2006/relationships/slide" Target="slide429.xml"/><Relationship Id="rId25" Type="http://schemas.openxmlformats.org/officeDocument/2006/relationships/slide" Target="slide617.xml"/><Relationship Id="rId26" Type="http://schemas.openxmlformats.org/officeDocument/2006/relationships/slide" Target="slide178.xml"/><Relationship Id="rId27" Type="http://schemas.openxmlformats.org/officeDocument/2006/relationships/slide" Target="slide450.xml"/><Relationship Id="rId28" Type="http://schemas.openxmlformats.org/officeDocument/2006/relationships/slide" Target="slide663.xml"/><Relationship Id="rId29" Type="http://schemas.openxmlformats.org/officeDocument/2006/relationships/slide" Target="slide188.xml"/><Relationship Id="rId30" Type="http://schemas.openxmlformats.org/officeDocument/2006/relationships/slide" Target="slide464.xml"/><Relationship Id="rId31" Type="http://schemas.openxmlformats.org/officeDocument/2006/relationships/slide" Target="slide677.xml"/><Relationship Id="rId32" Type="http://schemas.openxmlformats.org/officeDocument/2006/relationships/slide" Target="slide201.xml"/><Relationship Id="rId33" Type="http://schemas.openxmlformats.org/officeDocument/2006/relationships/slide" Target="slide486.xml"/><Relationship Id="rId34" Type="http://schemas.openxmlformats.org/officeDocument/2006/relationships/slide" Target="slide68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911.png"/><Relationship Id="rId3" Type="http://schemas.openxmlformats.org/officeDocument/2006/relationships/image" Target="../media/image3011.png"/><Relationship Id="rId4" Type="http://schemas.openxmlformats.org/officeDocument/2006/relationships/image" Target="../media/image3610.png"/><Relationship Id="rId5" Type="http://schemas.openxmlformats.org/officeDocument/2006/relationships/image" Target="../media/image3713.png"/><Relationship Id="rId6" Type="http://schemas.openxmlformats.org/officeDocument/2006/relationships/image" Target="../media/image3810.png"/></Relationships>
</file>

<file path=ppt/slides/_rels/slide6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111.png"/><Relationship Id="rId3" Type="http://schemas.openxmlformats.org/officeDocument/2006/relationships/image" Target="../media/image3912.png"/><Relationship Id="rId4" Type="http://schemas.openxmlformats.org/officeDocument/2006/relationships/image" Target="../media/image4080.png"/><Relationship Id="rId5" Type="http://schemas.openxmlformats.org/officeDocument/2006/relationships/image" Target="../media/image4110.png"/><Relationship Id="rId6" Type="http://schemas.openxmlformats.org/officeDocument/2006/relationships/image" Target="../media/image4221.png"/><Relationship Id="rId7" Type="http://schemas.openxmlformats.org/officeDocument/2006/relationships/image" Target="../media/image4312.png"/></Relationships>
</file>

<file path=ppt/slides/_rels/slide6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10.png"/><Relationship Id="rId3" Type="http://schemas.openxmlformats.org/officeDocument/2006/relationships/image" Target="../media/image3411.png"/><Relationship Id="rId4" Type="http://schemas.openxmlformats.org/officeDocument/2006/relationships/image" Target="../media/image4431.png"/></Relationships>
</file>

<file path=ppt/slides/_rels/slide6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511.png"/><Relationship Id="rId3" Type="http://schemas.openxmlformats.org/officeDocument/2006/relationships/image" Target="../media/image3611.png"/><Relationship Id="rId4" Type="http://schemas.openxmlformats.org/officeDocument/2006/relationships/image" Target="../media/image4512.png"/><Relationship Id="rId5" Type="http://schemas.openxmlformats.org/officeDocument/2006/relationships/image" Target="../media/image4612.png"/><Relationship Id="rId6" Type="http://schemas.openxmlformats.org/officeDocument/2006/relationships/image" Target="../media/image4751.png"/></Relationships>
</file>

<file path=ppt/slides/_rels/slide6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711.png"/><Relationship Id="rId3" Type="http://schemas.openxmlformats.org/officeDocument/2006/relationships/image" Target="../media/image3812.png"/><Relationship Id="rId4" Type="http://schemas.openxmlformats.org/officeDocument/2006/relationships/image" Target="../media/image4814.png"/></Relationships>
</file>

<file path=ppt/slides/_rels/slide6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914.png"/><Relationship Id="rId3" Type="http://schemas.openxmlformats.org/officeDocument/2006/relationships/image" Target="../media/image490.png"/><Relationship Id="rId4" Type="http://schemas.openxmlformats.org/officeDocument/2006/relationships/image" Target="../media/image5012.png"/><Relationship Id="rId5" Type="http://schemas.openxmlformats.org/officeDocument/2006/relationships/image" Target="../media/image5112.png"/><Relationship Id="rId6" Type="http://schemas.openxmlformats.org/officeDocument/2006/relationships/image" Target="../media/image521.png"/><Relationship Id="rId7" Type="http://schemas.openxmlformats.org/officeDocument/2006/relationships/image" Target="../media/image5312.png"/></Relationships>
</file>

<file path=ppt/slides/_rels/slide6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111.png"/><Relationship Id="rId3" Type="http://schemas.openxmlformats.org/officeDocument/2006/relationships/image" Target="../media/image4210.png"/><Relationship Id="rId4" Type="http://schemas.openxmlformats.org/officeDocument/2006/relationships/image" Target="../media/image544.png"/><Relationship Id="rId5" Type="http://schemas.openxmlformats.org/officeDocument/2006/relationships/image" Target="../media/image554.png"/><Relationship Id="rId6" Type="http://schemas.openxmlformats.org/officeDocument/2006/relationships/image" Target="../media/image561.png"/><Relationship Id="rId7" Type="http://schemas.openxmlformats.org/officeDocument/2006/relationships/image" Target="../media/image571.png"/></Relationships>
</file>

<file path=ppt/slides/_rels/slide6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310.png"/><Relationship Id="rId3" Type="http://schemas.openxmlformats.org/officeDocument/2006/relationships/image" Target="../media/image581.png"/><Relationship Id="rId4" Type="http://schemas.openxmlformats.org/officeDocument/2006/relationships/image" Target="../media/image591.png"/><Relationship Id="rId5" Type="http://schemas.openxmlformats.org/officeDocument/2006/relationships/image" Target="../media/image601.png"/><Relationship Id="rId6" Type="http://schemas.openxmlformats.org/officeDocument/2006/relationships/image" Target="../media/image611.png"/></Relationships>
</file>

<file path=ppt/slides/_rels/slide6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510.png"/><Relationship Id="rId3" Type="http://schemas.openxmlformats.org/officeDocument/2006/relationships/image" Target="../media/image4610.png"/><Relationship Id="rId4" Type="http://schemas.openxmlformats.org/officeDocument/2006/relationships/image" Target="../media/image591.png"/><Relationship Id="rId5" Type="http://schemas.openxmlformats.org/officeDocument/2006/relationships/image" Target="../media/image627.png"/><Relationship Id="rId6" Type="http://schemas.openxmlformats.org/officeDocument/2006/relationships/image" Target="../media/image484.png"/></Relationships>
</file>

<file path=ppt/slides/_rels/slide6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710.png"/><Relationship Id="rId3" Type="http://schemas.openxmlformats.org/officeDocument/2006/relationships/image" Target="../media/image4811.png"/><Relationship Id="rId4" Type="http://schemas.openxmlformats.org/officeDocument/2006/relationships/image" Target="../media/image591.png"/><Relationship Id="rId5" Type="http://schemas.openxmlformats.org/officeDocument/2006/relationships/image" Target="../media/image6411.png"/><Relationship Id="rId6" Type="http://schemas.openxmlformats.org/officeDocument/2006/relationships/image" Target="../media/image611.png"/></Relationships>
</file>

<file path=ppt/slides/_rels/slide6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12.png"/><Relationship Id="rId3" Type="http://schemas.openxmlformats.org/officeDocument/2006/relationships/image" Target="../media/image1013.png"/><Relationship Id="rId4" Type="http://schemas.openxmlformats.org/officeDocument/2006/relationships/image" Target="../media/image6511.png"/></Relationships>
</file>

<file path=ppt/slides/_rels/slide6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110.png"/><Relationship Id="rId3" Type="http://schemas.openxmlformats.org/officeDocument/2006/relationships/image" Target="../media/image5210.png"/><Relationship Id="rId4" Type="http://schemas.openxmlformats.org/officeDocument/2006/relationships/image" Target="../media/image6611.png"/></Relationships>
</file>

<file path=ppt/slides/_rels/slide6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910.png"/><Relationship Id="rId3" Type="http://schemas.openxmlformats.org/officeDocument/2006/relationships/image" Target="../media/image5010.png"/><Relationship Id="rId4" Type="http://schemas.openxmlformats.org/officeDocument/2006/relationships/image" Target="../media/image6711.png"/></Relationships>
</file>

<file path=ppt/slides/_rels/slide6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ALGEBRA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674634"/>
              </p:ext>
            </p:extLst>
          </p:nvPr>
        </p:nvGraphicFramePr>
        <p:xfrm>
          <a:off x="0" y="681145"/>
          <a:ext cx="9144000" cy="615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064836235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ALGEBRAIC FRACTIONS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" action="ppaction://hlinksldjump"/>
                        </a:rPr>
                        <a:t>FORMING EXPRESSIONS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SIMULTANEOUS EQUATIONS (QUADRATIC)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CHANGING THE SUBJECT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6" action="ppaction://hlinksldjump"/>
                        </a:rPr>
                        <a:t>FUNCTIONS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SIMULTANEOUS EQUATIONS LINEAR (SUBSTITUTION)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COLLECTING LIKE TERMS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9" action="ppaction://hlinksldjump"/>
                        </a:rPr>
                        <a:t>INDICES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SOLVING EQUATIONS (CUBIC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0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COMPLETING THE SQUARE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INEQUALITIES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SOLVING EQUATIONS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DIFFERENTIATION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PROOF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6" action="ppaction://hlinksldjump"/>
                        </a:rPr>
                        <a:t>SOLVING EQUATIONS (QUADRATIC)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EXPANDING BRACKETS (SINGLE)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8" action="ppaction://hlinksldjump"/>
                        </a:rPr>
                        <a:t>RATIO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SOLVING EQUATIONS (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9" action="ppaction://hlinksldjump"/>
                        </a:rPr>
                        <a:t>QUADRATICS HIDDEN)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0" action="ppaction://hlinksldjump"/>
                        </a:rPr>
                        <a:t>EXPANDING BRACKETS (DOUBLE)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QUADRATIC (+ OTHER)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2" action="ppaction://hlinksldjump"/>
                        </a:rPr>
                        <a:t>SOLVING EQUATIONS (WITH SQUARES) 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3" action="ppaction://hlinksldjump"/>
                        </a:rPr>
                        <a:t>EXPANDING BRACKETS (TRIPLE)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4" action="ppaction://hlinksldjump"/>
                        </a:rPr>
                        <a:t>SEQUENCES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5" action="ppaction://hlinksldjump"/>
                        </a:rPr>
                        <a:t>STRAIGHT LINE GRAPHS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6" action="ppaction://hlinksldjump"/>
                        </a:rPr>
                        <a:t>FACTORISING (BASIC)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SEQUENCES (QUADRATIC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7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8" action="ppaction://hlinksldjump"/>
                        </a:rPr>
                        <a:t>SUBSTITUTION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9" action="ppaction://hlinksldjump"/>
                        </a:rPr>
                        <a:t>FACTORISING (QUADRATICS)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0" action="ppaction://hlinksldjump"/>
                        </a:rPr>
                        <a:t>SIMULTANEOUS EQUATIONS LINEAR (ELIMINATION)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ndara" panose="020E0502030303020204" pitchFamily="34" charset="0"/>
                          <a:hlinkClick r:id="rId31" action="ppaction://hlinksldjump"/>
                        </a:rPr>
                        <a:t>SURDS</a:t>
                      </a:r>
                      <a:endParaRPr lang="en-GB" sz="1600" u="sng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2" action="ppaction://hlinksldjump"/>
                        </a:rPr>
                        <a:t>FACTORISING (DIFFERENCE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2" action="ppaction://hlinksldjump"/>
                        </a:rPr>
                        <a:t> OF TWO SQUARES)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3" action="ppaction://hlinksldjump"/>
                        </a:rPr>
                        <a:t>SIMULTANEOUS EQUATIONS (GRAPHICAL)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4" action="ppaction://hlinksldjump"/>
                        </a:rPr>
                        <a:t>TRANSFORMATIONS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4" action="ppaction://hlinksldjump"/>
                        </a:rPr>
                        <a:t> OF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ALGEBRAIC 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CHANGING THE SUBJECT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75839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COLLECTING LIKE TERMS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5098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COMPLETING THE SQUARE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69773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DIFFERENTIATION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61324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(SINGLE)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56015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(DOUBLE)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696877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(TRIPLE)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668406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(BASIC)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738419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QUADRATICS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581311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FACTORISING (DIFFERENCE OF TWO SQUARES)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319181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FORMING EXPRESSIONS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974181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FUNCTIONS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512269"/>
      </p:ext>
    </p:extLst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059249"/>
      </p:ext>
    </p:extLst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INEQUALITIES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650373"/>
      </p:ext>
    </p:extLst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PROOF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73141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305013"/>
      </p:ext>
    </p:extLst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QUADRATIC (+ OTHER) GRAPHS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124505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480837"/>
      </p:ext>
    </p:extLst>
  </p:cSld>
  <p:clrMapOvr>
    <a:masterClrMapping/>
  </p:clrMapOvr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(QUADRATIC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309774"/>
      </p:ext>
    </p:extLst>
  </p:cSld>
  <p:clrMapOvr>
    <a:masterClrMapping/>
  </p:clrMapOvr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(ELIMINATION)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76003" y="2252749"/>
            <a:ext cx="6591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Where elimination is the quicker option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018957"/>
      </p:ext>
    </p:extLst>
  </p:cSld>
  <p:clrMapOvr>
    <a:masterClrMapping/>
  </p:clrMapOvr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(GRAPHICAL)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883813"/>
      </p:ext>
    </p:extLst>
  </p:cSld>
  <p:clrMapOvr>
    <a:masterClrMapping/>
  </p:clrMapOvr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(QUADRATIC)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309847"/>
      </p:ext>
    </p:extLst>
  </p:cSld>
  <p:clrMapOvr>
    <a:masterClrMapping/>
  </p:clrMapOvr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(SUBSTITUTION)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083199"/>
      </p:ext>
    </p:extLst>
  </p:cSld>
  <p:clrMapOvr>
    <a:masterClrMapping/>
  </p:clrMapOvr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(CUBIC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571529"/>
      </p:ext>
    </p:extLst>
  </p:cSld>
  <p:clrMapOvr>
    <a:masterClrMapping/>
  </p:clrMapOvr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590673"/>
      </p:ext>
    </p:extLst>
  </p:cSld>
  <p:clrMapOvr>
    <a:masterClrMapping/>
  </p:clrMapOvr>
</p:sld>
</file>

<file path=ppt/slides/slide5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732614"/>
      </p:ext>
    </p:extLst>
  </p:cSld>
  <p:clrMapOvr>
    <a:masterClrMapping/>
  </p:clrMapOvr>
</p:sld>
</file>

<file path=ppt/slides/slide6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(QUADRATICS HIDDEN)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776462"/>
      </p:ext>
    </p:extLst>
  </p:cSld>
  <p:clrMapOvr>
    <a:masterClrMapping/>
  </p:clrMapOvr>
</p:sld>
</file>

<file path=ppt/slides/slide6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(WITH SQUARES)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650748"/>
      </p:ext>
    </p:extLst>
  </p:cSld>
  <p:clrMapOvr>
    <a:masterClrMapping/>
  </p:clrMapOvr>
</p:sld>
</file>

<file path=ppt/slides/slide6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STRAIGHT LINE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731782"/>
      </p:ext>
    </p:extLst>
  </p:cSld>
  <p:clrMapOvr>
    <a:masterClrMapping/>
  </p:clrMapOvr>
</p:sld>
</file>

<file path=ppt/slides/slide6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SUBSTITUTION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893089"/>
      </p:ext>
    </p:extLst>
  </p:cSld>
  <p:clrMapOvr>
    <a:masterClrMapping/>
  </p:clrMapOvr>
</p:sld>
</file>

<file path=ppt/slides/slide6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=5,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r>
                  <a:rPr lang="en-US" sz="2400" dirty="0"/>
                  <a:t>, </a:t>
                </a:r>
                <a:r>
                  <a:rPr lang="en-US" sz="2400" dirty="0">
                    <a:latin typeface="Candara" panose="020E0502030303020204" pitchFamily="34" charset="0"/>
                  </a:rPr>
                  <a:t>evaluate:</a:t>
                </a:r>
              </a:p>
              <a:p>
                <a:endParaRPr lang="en-US" sz="2400" dirty="0"/>
              </a:p>
              <a:p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+7</m:t>
                    </m:r>
                  </m:oMath>
                </a14:m>
                <a:r>
                  <a:rPr lang="en-US" sz="2400" i="1" dirty="0">
                    <a:latin typeface="Cambria Math" panose="02040503050406030204" pitchFamily="18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−9</m:t>
                    </m:r>
                  </m:oMath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4893647"/>
              </a:xfrm>
              <a:prstGeom prst="rect">
                <a:avLst/>
              </a:prstGeom>
              <a:blipFill>
                <a:blip r:embed="rId2"/>
                <a:stretch>
                  <a:fillRect l="-2000" t="-9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=3,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latin typeface="Candara" panose="020E0502030303020204" pitchFamily="34" charset="0"/>
                  </a:rPr>
                  <a:t>evaluate:</a:t>
                </a:r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US" sz="2400" b="0" i="1" dirty="0">
                    <a:latin typeface="Cambria Math" panose="02040503050406030204" pitchFamily="18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−6</m:t>
                    </m:r>
                  </m:oMath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+11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893647"/>
              </a:xfrm>
              <a:prstGeom prst="rect">
                <a:avLst/>
              </a:prstGeom>
              <a:blipFill>
                <a:blip r:embed="rId3"/>
                <a:stretch>
                  <a:fillRect l="-2000" t="-9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433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2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17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14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4336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71999" y="349647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3496475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71998" y="535585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8" y="5355856"/>
                <a:ext cx="4572001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3583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6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=5,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=6,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latin typeface="Candara" panose="020E0502030303020204" pitchFamily="34" charset="0"/>
                  </a:rPr>
                  <a:t>evaluate:</a:t>
                </a:r>
                <a:endParaRPr lang="en-US" sz="2400" dirty="0"/>
              </a:p>
              <a:p>
                <a:endParaRPr lang="en-US" sz="2400" dirty="0"/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/>
                  <a:t>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𝑎𝑏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/>
                  <a:t>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𝑎𝑏𝑐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262979"/>
              </a:xfrm>
              <a:prstGeom prst="rect">
                <a:avLst/>
              </a:prstGeom>
              <a:blipFill>
                <a:blip r:embed="rId2"/>
                <a:stretch>
                  <a:fillRect l="-2000" t="-9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=2,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=3,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latin typeface="Candara" panose="020E0502030303020204" pitchFamily="34" charset="0"/>
                  </a:rPr>
                  <a:t>evaluate:</a:t>
                </a:r>
                <a:endParaRPr lang="en-US" sz="2400" dirty="0"/>
              </a:p>
              <a:p>
                <a:endParaRPr lang="en-US" sz="2400" dirty="0"/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/>
                  <a:t>		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𝑎𝑏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/>
                  <a:t>		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𝑎𝑏𝑐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5262979"/>
              </a:xfrm>
              <a:prstGeom prst="rect">
                <a:avLst/>
              </a:prstGeom>
              <a:blipFill>
                <a:blip r:embed="rId3"/>
                <a:stretch>
                  <a:fillRect l="-2000" t="-9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54762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54762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l="-4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71999" y="275509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755097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71999" y="423652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11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4236522"/>
                <a:ext cx="4572001" cy="461665"/>
              </a:xfrm>
              <a:prstGeom prst="rect">
                <a:avLst/>
              </a:prstGeom>
              <a:blipFill>
                <a:blip r:embed="rId6"/>
                <a:stretch>
                  <a:fillRect l="-2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4571999" y="5724644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5724644"/>
                <a:ext cx="4572001" cy="461665"/>
              </a:xfrm>
              <a:prstGeom prst="rect">
                <a:avLst/>
              </a:prstGeom>
              <a:blipFill>
                <a:blip r:embed="rId7"/>
                <a:stretch>
                  <a:fillRect l="-4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8967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6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=5,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=6,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latin typeface="Candara" panose="020E0502030303020204" pitchFamily="34" charset="0"/>
                  </a:rPr>
                  <a:t>evaluate:</a:t>
                </a:r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=2,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=3,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latin typeface="Candara" panose="020E0502030303020204" pitchFamily="34" charset="0"/>
                  </a:rPr>
                  <a:t>evaluate:</a:t>
                </a:r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5529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55297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5796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=5,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=−6,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−7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latin typeface="Candara" panose="020E0502030303020204" pitchFamily="34" charset="0"/>
                  </a:rPr>
                  <a:t>evaluate:</a:t>
                </a:r>
                <a:endParaRPr lang="en-US" sz="2400" dirty="0"/>
              </a:p>
              <a:p>
                <a:endParaRPr lang="en-US" sz="2400" dirty="0"/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/>
                  <a:t>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𝑎𝑏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/>
                  <a:t>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𝑎𝑏𝑐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blipFill>
                <a:blip r:embed="rId2"/>
                <a:stretch>
                  <a:fillRect l="-2000" t="-11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=2,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=−3,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latin typeface="Candara" panose="020E0502030303020204" pitchFamily="34" charset="0"/>
                  </a:rPr>
                  <a:t>evaluate:</a:t>
                </a:r>
                <a:endParaRPr lang="en-US" sz="2400" dirty="0"/>
              </a:p>
              <a:p>
                <a:endParaRPr lang="en-US" sz="2400" dirty="0"/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/>
                  <a:t>		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𝑎𝑏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/>
                  <a:t>		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𝑎𝑏𝑐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154984"/>
              </a:xfrm>
              <a:prstGeom prst="rect">
                <a:avLst/>
              </a:prstGeom>
              <a:blipFill>
                <a:blip r:embed="rId3"/>
                <a:stretch>
                  <a:fillRect l="-2000" t="-11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93665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−6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936651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71999" y="304246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3042468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 l="-4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71999" y="460325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11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4603255"/>
                <a:ext cx="4572001" cy="461665"/>
              </a:xfrm>
              <a:prstGeom prst="rect">
                <a:avLst/>
              </a:prstGeom>
              <a:blipFill>
                <a:blip r:embed="rId6"/>
                <a:stretch>
                  <a:fillRect l="-2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7254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6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=5,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=−6,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−7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evaluate:</a:t>
                </a:r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blipFill>
                <a:blip r:embed="rId2"/>
                <a:stretch>
                  <a:fillRect l="-2000" t="-31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=2,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=−3,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evaluate:</a:t>
                </a:r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203132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03132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2323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60016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=5,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=6,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latin typeface="Candara" panose="020E0502030303020204" pitchFamily="34" charset="0"/>
                  </a:rPr>
                  <a:t>evaluate:</a:t>
                </a:r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6001643"/>
              </a:xfrm>
              <a:prstGeom prst="rect">
                <a:avLst/>
              </a:prstGeom>
              <a:blipFill>
                <a:blip r:embed="rId2"/>
                <a:stretch>
                  <a:fillRect l="-2000" t="-8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60016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=3,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b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=4,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latin typeface="Candara" panose="020E0502030303020204" pitchFamily="34" charset="0"/>
                  </a:rPr>
                  <a:t>evaluate:</a:t>
                </a:r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𝑎𝑏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6001643"/>
              </a:xfrm>
              <a:prstGeom prst="rect">
                <a:avLst/>
              </a:prstGeom>
              <a:blipFill>
                <a:blip r:embed="rId3"/>
                <a:stretch>
                  <a:fillRect l="-2000" t="-8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0050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0050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71999" y="308054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3080541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71999" y="456058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48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4560580"/>
                <a:ext cx="4572001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4571999" y="636508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144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6365081"/>
                <a:ext cx="4572001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4929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6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60016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=−5,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=6,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latin typeface="Candara" panose="020E0502030303020204" pitchFamily="34" charset="0"/>
                  </a:rPr>
                  <a:t>evaluate:</a:t>
                </a:r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6001643"/>
              </a:xfrm>
              <a:prstGeom prst="rect">
                <a:avLst/>
              </a:prstGeom>
              <a:blipFill>
                <a:blip r:embed="rId2"/>
                <a:stretch>
                  <a:fillRect l="-2000" t="-8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60016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=−3,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b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=4,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latin typeface="Candara" panose="020E0502030303020204" pitchFamily="34" charset="0"/>
                  </a:rPr>
                  <a:t>evaluate:</a:t>
                </a:r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𝑎𝑏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6001643"/>
              </a:xfrm>
              <a:prstGeom prst="rect">
                <a:avLst/>
              </a:prstGeom>
              <a:blipFill>
                <a:blip r:embed="rId3"/>
                <a:stretch>
                  <a:fillRect l="-2000" t="-8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527234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527234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71998" y="305446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8" y="3054468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71999" y="458170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−48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4581702"/>
                <a:ext cx="4572001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4571997" y="636235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144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7" y="6362359"/>
                <a:ext cx="4572001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9067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6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sz="2400" dirty="0"/>
                  <a:t>, </a:t>
                </a:r>
                <a:r>
                  <a:rPr lang="en-US" sz="2400" dirty="0">
                    <a:latin typeface="Candara" panose="020E0502030303020204" pitchFamily="34" charset="0"/>
                  </a:rPr>
                  <a:t>evaluate: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sz="2400" dirty="0"/>
                  <a:t>, </a:t>
                </a:r>
                <a:r>
                  <a:rPr lang="en-US" sz="2400" dirty="0">
                    <a:latin typeface="Candara" panose="020E0502030303020204" pitchFamily="34" charset="0"/>
                  </a:rPr>
                  <a:t>evaluate: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blipFill>
                <a:blip r:embed="rId3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16461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16461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71998" y="296733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8" y="2967335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4571997" y="487132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7" y="4871322"/>
                <a:ext cx="4572001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1657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</p:bldLst>
  </p:timing>
</p:sld>
</file>

<file path=ppt/slides/slide6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=−4</m:t>
                    </m:r>
                  </m:oMath>
                </a14:m>
                <a:r>
                  <a:rPr lang="en-US" sz="2400" dirty="0"/>
                  <a:t>, </a:t>
                </a:r>
                <a:r>
                  <a:rPr lang="en-US" sz="2400" dirty="0">
                    <a:latin typeface="Candara" panose="020E0502030303020204" pitchFamily="34" charset="0"/>
                  </a:rPr>
                  <a:t>evaluate: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=−3</m:t>
                    </m:r>
                  </m:oMath>
                </a14:m>
                <a:r>
                  <a:rPr lang="en-US" sz="2400" dirty="0"/>
                  <a:t>, </a:t>
                </a:r>
                <a:r>
                  <a:rPr lang="en-US" sz="2400" dirty="0">
                    <a:latin typeface="Candara" panose="020E0502030303020204" pitchFamily="34" charset="0"/>
                  </a:rPr>
                  <a:t>evaluate: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blipFill>
                <a:blip r:embed="rId3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16461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16461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71998" y="307194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8" y="3071946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71997" y="487132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7" y="4871322"/>
                <a:ext cx="4572001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4823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6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=−4</m:t>
                    </m:r>
                  </m:oMath>
                </a14:m>
                <a:r>
                  <a:rPr lang="en-US" sz="2400" dirty="0"/>
                  <a:t>, </a:t>
                </a:r>
                <a:r>
                  <a:rPr lang="en-US" sz="2400" dirty="0">
                    <a:latin typeface="Candara" panose="020E0502030303020204" pitchFamily="34" charset="0"/>
                  </a:rPr>
                  <a:t>evaluate: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=−3</m:t>
                    </m:r>
                  </m:oMath>
                </a14:m>
                <a:r>
                  <a:rPr lang="en-US" sz="2400" dirty="0"/>
                  <a:t>, </a:t>
                </a:r>
                <a:r>
                  <a:rPr lang="en-US" sz="2400" dirty="0">
                    <a:latin typeface="Candara" panose="020E0502030303020204" pitchFamily="34" charset="0"/>
                  </a:rPr>
                  <a:t>evaluate: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blipFill>
                <a:blip r:embed="rId3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16461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16461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71998" y="296733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−18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8" y="2967335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71999" y="487132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4871322"/>
                <a:ext cx="4572001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8342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6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=7,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=−5,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latin typeface="Candara" panose="020E0502030303020204" pitchFamily="34" charset="0"/>
                  </a:rPr>
                  <a:t>evaluate: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=−2,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=4,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latin typeface="Candara" panose="020E0502030303020204" pitchFamily="34" charset="0"/>
                  </a:rPr>
                  <a:t>evaluate: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−9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56184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61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561847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0179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=5,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=6,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latin typeface="Candara" panose="020E0502030303020204" pitchFamily="34" charset="0"/>
                  </a:rPr>
                  <a:t>evaluate:</a:t>
                </a:r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=2,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=3,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latin typeface="Candara" panose="020E0502030303020204" pitchFamily="34" charset="0"/>
                  </a:rPr>
                  <a:t>evaluate:</a:t>
                </a:r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56184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561847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6335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=5,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=−6,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−7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latin typeface="Candara" panose="020E0502030303020204" pitchFamily="34" charset="0"/>
                  </a:rPr>
                  <a:t>evaluate: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=2,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=−3,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latin typeface="Candara" panose="020E0502030303020204" pitchFamily="34" charset="0"/>
                  </a:rPr>
                  <a:t>evaluate: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56184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561847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5634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 (most in number)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862220"/>
      </p:ext>
    </p:extLst>
  </p:cSld>
  <p:clrMapOvr>
    <a:masterClrMapping/>
  </p:clrMapOvr>
</p:sld>
</file>

<file path=ppt/slides/slide6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TRANSFORMATIONS OF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45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4800</TotalTime>
  <Words>31580</Words>
  <Application>Microsoft Office PowerPoint</Application>
  <PresentationFormat>On-screen Show (4:3)</PresentationFormat>
  <Paragraphs>10092</Paragraphs>
  <Slides>700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700</vt:i4>
      </vt:variant>
    </vt:vector>
  </HeadingPairs>
  <TitlesOfParts>
    <vt:vector size="707" baseType="lpstr">
      <vt:lpstr>Arial</vt:lpstr>
      <vt:lpstr>Calibri</vt:lpstr>
      <vt:lpstr>Calibri Light</vt:lpstr>
      <vt:lpstr>Cambria Math</vt:lpstr>
      <vt:lpstr>Candara</vt:lpstr>
      <vt:lpstr>Tinos</vt:lpstr>
      <vt:lpstr>Office Theme</vt:lpstr>
      <vt:lpstr>PowerPoint Presentation</vt:lpstr>
      <vt:lpstr>PowerPoint Presentation</vt:lpstr>
      <vt:lpstr>ALGEBRA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340</cp:revision>
  <dcterms:created xsi:type="dcterms:W3CDTF">2020-05-18T02:11:06Z</dcterms:created>
  <dcterms:modified xsi:type="dcterms:W3CDTF">2020-08-31T15:54:12Z</dcterms:modified>
</cp:coreProperties>
</file>