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18.xml" ContentType="application/vnd.openxmlformats-officedocument.presentationml.slide+xml"/>
  <Override PartName="/ppt/slides/slide619.xml" ContentType="application/vnd.openxmlformats-officedocument.presentationml.slide+xml"/>
  <Override PartName="/ppt/slides/slide620.xml" ContentType="application/vnd.openxmlformats-officedocument.presentationml.slide+xml"/>
  <Override PartName="/ppt/slides/slide621.xml" ContentType="application/vnd.openxmlformats-officedocument.presentationml.slide+xml"/>
  <Override PartName="/ppt/slides/slide622.xml" ContentType="application/vnd.openxmlformats-officedocument.presentationml.slide+xml"/>
  <Override PartName="/ppt/slides/slide623.xml" ContentType="application/vnd.openxmlformats-officedocument.presentationml.slide+xml"/>
  <Override PartName="/ppt/slides/slide624.xml" ContentType="application/vnd.openxmlformats-officedocument.presentationml.slide+xml"/>
  <Override PartName="/ppt/slides/slide625.xml" ContentType="application/vnd.openxmlformats-officedocument.presentationml.slide+xml"/>
  <Override PartName="/ppt/slides/slide626.xml" ContentType="application/vnd.openxmlformats-officedocument.presentationml.slide+xml"/>
  <Override PartName="/ppt/slides/slide627.xml" ContentType="application/vnd.openxmlformats-officedocument.presentationml.slide+xml"/>
  <Override PartName="/ppt/slides/slide628.xml" ContentType="application/vnd.openxmlformats-officedocument.presentationml.slide+xml"/>
  <Override PartName="/ppt/slides/slide629.xml" ContentType="application/vnd.openxmlformats-officedocument.presentationml.slide+xml"/>
  <Override PartName="/ppt/slides/slide630.xml" ContentType="application/vnd.openxmlformats-officedocument.presentationml.slide+xml"/>
  <Override PartName="/ppt/slides/slide631.xml" ContentType="application/vnd.openxmlformats-officedocument.presentationml.slide+xml"/>
  <Override PartName="/ppt/slides/slide632.xml" ContentType="application/vnd.openxmlformats-officedocument.presentationml.slide+xml"/>
  <Override PartName="/ppt/slides/slide633.xml" ContentType="application/vnd.openxmlformats-officedocument.presentationml.slide+xml"/>
  <Override PartName="/ppt/slides/slide634.xml" ContentType="application/vnd.openxmlformats-officedocument.presentationml.slide+xml"/>
  <Override PartName="/ppt/slides/slide635.xml" ContentType="application/vnd.openxmlformats-officedocument.presentationml.slide+xml"/>
  <Override PartName="/ppt/slides/slide636.xml" ContentType="application/vnd.openxmlformats-officedocument.presentationml.slide+xml"/>
  <Override PartName="/ppt/slides/slide637.xml" ContentType="application/vnd.openxmlformats-officedocument.presentationml.slide+xml"/>
  <Override PartName="/ppt/slides/slide638.xml" ContentType="application/vnd.openxmlformats-officedocument.presentationml.slide+xml"/>
  <Override PartName="/ppt/slides/slide639.xml" ContentType="application/vnd.openxmlformats-officedocument.presentationml.slide+xml"/>
  <Override PartName="/ppt/slides/slide640.xml" ContentType="application/vnd.openxmlformats-officedocument.presentationml.slide+xml"/>
  <Override PartName="/ppt/slides/slide641.xml" ContentType="application/vnd.openxmlformats-officedocument.presentationml.slide+xml"/>
  <Override PartName="/ppt/slides/slide642.xml" ContentType="application/vnd.openxmlformats-officedocument.presentationml.slide+xml"/>
  <Override PartName="/ppt/slides/slide643.xml" ContentType="application/vnd.openxmlformats-officedocument.presentationml.slide+xml"/>
  <Override PartName="/ppt/slides/slide644.xml" ContentType="application/vnd.openxmlformats-officedocument.presentationml.slide+xml"/>
  <Override PartName="/ppt/slides/slide645.xml" ContentType="application/vnd.openxmlformats-officedocument.presentationml.slide+xml"/>
  <Override PartName="/ppt/slides/slide646.xml" ContentType="application/vnd.openxmlformats-officedocument.presentationml.slide+xml"/>
  <Override PartName="/ppt/slides/slide647.xml" ContentType="application/vnd.openxmlformats-officedocument.presentationml.slide+xml"/>
  <Override PartName="/ppt/slides/slide648.xml" ContentType="application/vnd.openxmlformats-officedocument.presentationml.slide+xml"/>
  <Override PartName="/ppt/slides/slide649.xml" ContentType="application/vnd.openxmlformats-officedocument.presentationml.slide+xml"/>
  <Override PartName="/ppt/slides/slide650.xml" ContentType="application/vnd.openxmlformats-officedocument.presentationml.slide+xml"/>
  <Override PartName="/ppt/slides/slide651.xml" ContentType="application/vnd.openxmlformats-officedocument.presentationml.slide+xml"/>
  <Override PartName="/ppt/slides/slide652.xml" ContentType="application/vnd.openxmlformats-officedocument.presentationml.slide+xml"/>
  <Override PartName="/ppt/slides/slide653.xml" ContentType="application/vnd.openxmlformats-officedocument.presentationml.slide+xml"/>
  <Override PartName="/ppt/slides/slide654.xml" ContentType="application/vnd.openxmlformats-officedocument.presentationml.slide+xml"/>
  <Override PartName="/ppt/slides/slide655.xml" ContentType="application/vnd.openxmlformats-officedocument.presentationml.slide+xml"/>
  <Override PartName="/ppt/slides/slide656.xml" ContentType="application/vnd.openxmlformats-officedocument.presentationml.slide+xml"/>
  <Override PartName="/ppt/slides/slide657.xml" ContentType="application/vnd.openxmlformats-officedocument.presentationml.slide+xml"/>
  <Override PartName="/ppt/slides/slide658.xml" ContentType="application/vnd.openxmlformats-officedocument.presentationml.slide+xml"/>
  <Override PartName="/ppt/slides/slide659.xml" ContentType="application/vnd.openxmlformats-officedocument.presentationml.slide+xml"/>
  <Override PartName="/ppt/slides/slide660.xml" ContentType="application/vnd.openxmlformats-officedocument.presentationml.slide+xml"/>
  <Override PartName="/ppt/slides/slide661.xml" ContentType="application/vnd.openxmlformats-officedocument.presentationml.slide+xml"/>
  <Override PartName="/ppt/slides/slide662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23" r:id="rId618"/>
    <p:sldId id="1377" r:id="rId619"/>
    <p:sldId id="1378" r:id="rId620"/>
    <p:sldId id="1379" r:id="rId621"/>
    <p:sldId id="1380" r:id="rId622"/>
    <p:sldId id="1381" r:id="rId623"/>
    <p:sldId id="1382" r:id="rId624"/>
    <p:sldId id="1383" r:id="rId625"/>
    <p:sldId id="1384" r:id="rId626"/>
    <p:sldId id="1385" r:id="rId627"/>
    <p:sldId id="1386" r:id="rId628"/>
    <p:sldId id="1387" r:id="rId629"/>
    <p:sldId id="1388" r:id="rId630"/>
    <p:sldId id="1389" r:id="rId631"/>
    <p:sldId id="1390" r:id="rId632"/>
    <p:sldId id="1391" r:id="rId633"/>
    <p:sldId id="1392" r:id="rId634"/>
    <p:sldId id="1393" r:id="rId635"/>
    <p:sldId id="1394" r:id="rId636"/>
    <p:sldId id="1395" r:id="rId637"/>
    <p:sldId id="1396" r:id="rId638"/>
    <p:sldId id="1397" r:id="rId639"/>
    <p:sldId id="1398" r:id="rId640"/>
    <p:sldId id="1399" r:id="rId641"/>
    <p:sldId id="1400" r:id="rId642"/>
    <p:sldId id="1401" r:id="rId643"/>
    <p:sldId id="1402" r:id="rId644"/>
    <p:sldId id="1403" r:id="rId645"/>
    <p:sldId id="1404" r:id="rId646"/>
    <p:sldId id="1405" r:id="rId647"/>
    <p:sldId id="1406" r:id="rId648"/>
    <p:sldId id="1407" r:id="rId649"/>
    <p:sldId id="1408" r:id="rId650"/>
    <p:sldId id="1409" r:id="rId651"/>
    <p:sldId id="1410" r:id="rId652"/>
    <p:sldId id="1411" r:id="rId653"/>
    <p:sldId id="1412" r:id="rId654"/>
    <p:sldId id="1413" r:id="rId655"/>
    <p:sldId id="1414" r:id="rId656"/>
    <p:sldId id="1718" r:id="rId657"/>
    <p:sldId id="1415" r:id="rId658"/>
    <p:sldId id="1416" r:id="rId659"/>
    <p:sldId id="1417" r:id="rId660"/>
    <p:sldId id="1418" r:id="rId661"/>
    <p:sldId id="1419" r:id="rId662"/>
    <p:sldId id="1420" r:id="rId6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18" Type="http://schemas.openxmlformats.org/officeDocument/2006/relationships/slide" Target="slides/slide617.xml"/><Relationship Id="rId619" Type="http://schemas.openxmlformats.org/officeDocument/2006/relationships/slide" Target="slides/slide618.xml"/><Relationship Id="rId620" Type="http://schemas.openxmlformats.org/officeDocument/2006/relationships/slide" Target="slides/slide619.xml"/><Relationship Id="rId621" Type="http://schemas.openxmlformats.org/officeDocument/2006/relationships/slide" Target="slides/slide620.xml"/><Relationship Id="rId622" Type="http://schemas.openxmlformats.org/officeDocument/2006/relationships/slide" Target="slides/slide621.xml"/><Relationship Id="rId623" Type="http://schemas.openxmlformats.org/officeDocument/2006/relationships/slide" Target="slides/slide622.xml"/><Relationship Id="rId624" Type="http://schemas.openxmlformats.org/officeDocument/2006/relationships/slide" Target="slides/slide623.xml"/><Relationship Id="rId625" Type="http://schemas.openxmlformats.org/officeDocument/2006/relationships/slide" Target="slides/slide624.xml"/><Relationship Id="rId626" Type="http://schemas.openxmlformats.org/officeDocument/2006/relationships/slide" Target="slides/slide625.xml"/><Relationship Id="rId627" Type="http://schemas.openxmlformats.org/officeDocument/2006/relationships/slide" Target="slides/slide626.xml"/><Relationship Id="rId628" Type="http://schemas.openxmlformats.org/officeDocument/2006/relationships/slide" Target="slides/slide627.xml"/><Relationship Id="rId629" Type="http://schemas.openxmlformats.org/officeDocument/2006/relationships/slide" Target="slides/slide628.xml"/><Relationship Id="rId630" Type="http://schemas.openxmlformats.org/officeDocument/2006/relationships/slide" Target="slides/slide629.xml"/><Relationship Id="rId631" Type="http://schemas.openxmlformats.org/officeDocument/2006/relationships/slide" Target="slides/slide630.xml"/><Relationship Id="rId632" Type="http://schemas.openxmlformats.org/officeDocument/2006/relationships/slide" Target="slides/slide631.xml"/><Relationship Id="rId633" Type="http://schemas.openxmlformats.org/officeDocument/2006/relationships/slide" Target="slides/slide632.xml"/><Relationship Id="rId634" Type="http://schemas.openxmlformats.org/officeDocument/2006/relationships/slide" Target="slides/slide633.xml"/><Relationship Id="rId635" Type="http://schemas.openxmlformats.org/officeDocument/2006/relationships/slide" Target="slides/slide634.xml"/><Relationship Id="rId636" Type="http://schemas.openxmlformats.org/officeDocument/2006/relationships/slide" Target="slides/slide635.xml"/><Relationship Id="rId637" Type="http://schemas.openxmlformats.org/officeDocument/2006/relationships/slide" Target="slides/slide636.xml"/><Relationship Id="rId638" Type="http://schemas.openxmlformats.org/officeDocument/2006/relationships/slide" Target="slides/slide637.xml"/><Relationship Id="rId639" Type="http://schemas.openxmlformats.org/officeDocument/2006/relationships/slide" Target="slides/slide638.xml"/><Relationship Id="rId640" Type="http://schemas.openxmlformats.org/officeDocument/2006/relationships/slide" Target="slides/slide639.xml"/><Relationship Id="rId641" Type="http://schemas.openxmlformats.org/officeDocument/2006/relationships/slide" Target="slides/slide640.xml"/><Relationship Id="rId642" Type="http://schemas.openxmlformats.org/officeDocument/2006/relationships/slide" Target="slides/slide641.xml"/><Relationship Id="rId643" Type="http://schemas.openxmlformats.org/officeDocument/2006/relationships/slide" Target="slides/slide642.xml"/><Relationship Id="rId644" Type="http://schemas.openxmlformats.org/officeDocument/2006/relationships/slide" Target="slides/slide643.xml"/><Relationship Id="rId645" Type="http://schemas.openxmlformats.org/officeDocument/2006/relationships/slide" Target="slides/slide644.xml"/><Relationship Id="rId646" Type="http://schemas.openxmlformats.org/officeDocument/2006/relationships/slide" Target="slides/slide645.xml"/><Relationship Id="rId647" Type="http://schemas.openxmlformats.org/officeDocument/2006/relationships/slide" Target="slides/slide646.xml"/><Relationship Id="rId648" Type="http://schemas.openxmlformats.org/officeDocument/2006/relationships/slide" Target="slides/slide647.xml"/><Relationship Id="rId649" Type="http://schemas.openxmlformats.org/officeDocument/2006/relationships/slide" Target="slides/slide648.xml"/><Relationship Id="rId650" Type="http://schemas.openxmlformats.org/officeDocument/2006/relationships/slide" Target="slides/slide649.xml"/><Relationship Id="rId651" Type="http://schemas.openxmlformats.org/officeDocument/2006/relationships/slide" Target="slides/slide650.xml"/><Relationship Id="rId652" Type="http://schemas.openxmlformats.org/officeDocument/2006/relationships/slide" Target="slides/slide651.xml"/><Relationship Id="rId653" Type="http://schemas.openxmlformats.org/officeDocument/2006/relationships/slide" Target="slides/slide652.xml"/><Relationship Id="rId654" Type="http://schemas.openxmlformats.org/officeDocument/2006/relationships/slide" Target="slides/slide653.xml"/><Relationship Id="rId655" Type="http://schemas.openxmlformats.org/officeDocument/2006/relationships/slide" Target="slides/slide654.xml"/><Relationship Id="rId656" Type="http://schemas.openxmlformats.org/officeDocument/2006/relationships/slide" Target="slides/slide655.xml"/><Relationship Id="rId657" Type="http://schemas.openxmlformats.org/officeDocument/2006/relationships/slide" Target="slides/slide656.xml"/><Relationship Id="rId658" Type="http://schemas.openxmlformats.org/officeDocument/2006/relationships/slide" Target="slides/slide657.xml"/><Relationship Id="rId659" Type="http://schemas.openxmlformats.org/officeDocument/2006/relationships/slide" Target="slides/slide658.xml"/><Relationship Id="rId660" Type="http://schemas.openxmlformats.org/officeDocument/2006/relationships/slide" Target="slides/slide659.xml"/><Relationship Id="rId661" Type="http://schemas.openxmlformats.org/officeDocument/2006/relationships/slide" Target="slides/slide660.xml"/><Relationship Id="rId662" Type="http://schemas.openxmlformats.org/officeDocument/2006/relationships/slide" Target="slides/slide661.xml"/><Relationship Id="rId663" Type="http://schemas.openxmlformats.org/officeDocument/2006/relationships/slide" Target="slides/slide662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61.png"/><Relationship Id="rId3" Type="http://schemas.openxmlformats.org/officeDocument/2006/relationships/image" Target="../media/image3171.png"/><Relationship Id="rId4" Type="http://schemas.openxmlformats.org/officeDocument/2006/relationships/image" Target="../media/image71.png"/></Relationships>
</file>

<file path=ppt/slides/_rels/slide6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.png"/><Relationship Id="rId3" Type="http://schemas.openxmlformats.org/officeDocument/2006/relationships/image" Target="../media/image476.png"/></Relationships>
</file>

<file path=ppt/slides/_rels/slide6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.png"/><Relationship Id="rId3" Type="http://schemas.openxmlformats.org/officeDocument/2006/relationships/image" Target="../media/image477.png"/></Relationships>
</file>

<file path=ppt/slides/_rels/slide6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1.png"/><Relationship Id="rId3" Type="http://schemas.microsoft.com/office/2007/relationships/hdphoto" Target="../media/hdphoto1.wdp"/><Relationship Id="rId4" Type="http://schemas.openxmlformats.org/officeDocument/2006/relationships/image" Target="../media/image414.png"/><Relationship Id="rId5" Type="http://schemas.microsoft.com/office/2007/relationships/hdphoto" Target="../media/hdphoto2.wdp"/><Relationship Id="rId6" Type="http://schemas.openxmlformats.org/officeDocument/2006/relationships/image" Target="../media/image480.png"/><Relationship Id="rId7" Type="http://schemas.openxmlformats.org/officeDocument/2006/relationships/hyperlink" Target="https://www.desmos.com/" TargetMode="External"/></Relationships>
</file>

<file path=ppt/slides/_rels/slide6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5.png"/><Relationship Id="rId3" Type="http://schemas.openxmlformats.org/officeDocument/2006/relationships/image" Target="../media/image417.png"/><Relationship Id="rId4" Type="http://schemas.openxmlformats.org/officeDocument/2006/relationships/hyperlink" Target="https://www.desmos.com/" TargetMode="External"/><Relationship Id="rId5" Type="http://schemas.openxmlformats.org/officeDocument/2006/relationships/image" Target="../media/image418.png"/></Relationships>
</file>

<file path=ppt/slides/_rels/slide6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3.png"/><Relationship Id="rId3" Type="http://schemas.openxmlformats.org/officeDocument/2006/relationships/image" Target="../media/image422.png"/><Relationship Id="rId4" Type="http://schemas.openxmlformats.org/officeDocument/2006/relationships/image" Target="../media/image423.png"/><Relationship Id="rId5" Type="http://schemas.openxmlformats.org/officeDocument/2006/relationships/hyperlink" Target="https://www.desmos.com/" TargetMode="External"/></Relationships>
</file>

<file path=ppt/slides/_rels/slide6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6.png"/><Relationship Id="rId3" Type="http://schemas.openxmlformats.org/officeDocument/2006/relationships/image" Target="../media/image443.png"/><Relationship Id="rId4" Type="http://schemas.openxmlformats.org/officeDocument/2006/relationships/image" Target="../media/image444.png"/><Relationship Id="rId5" Type="http://schemas.openxmlformats.org/officeDocument/2006/relationships/hyperlink" Target="https://www.desmos.com/" TargetMode="External"/></Relationships>
</file>

<file path=ppt/slides/_rels/slide6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10.png"/><Relationship Id="rId3" Type="http://schemas.openxmlformats.org/officeDocument/2006/relationships/image" Target="../media/image3020.png"/><Relationship Id="rId4" Type="http://schemas.openxmlformats.org/officeDocument/2006/relationships/image" Target="../media/image489.png"/><Relationship Id="rId5" Type="http://schemas.openxmlformats.org/officeDocument/2006/relationships/image" Target="../media/image475.png"/><Relationship Id="rId6" Type="http://schemas.openxmlformats.org/officeDocument/2006/relationships/hyperlink" Target="https://www.desmos.com/" TargetMode="External"/></Relationships>
</file>

<file path=ppt/slides/_rels/slide6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50.png"/><Relationship Id="rId3" Type="http://schemas.openxmlformats.org/officeDocument/2006/relationships/image" Target="../media/image3060.png"/><Relationship Id="rId4" Type="http://schemas.openxmlformats.org/officeDocument/2006/relationships/image" Target="../media/image491.png"/><Relationship Id="rId5" Type="http://schemas.openxmlformats.org/officeDocument/2006/relationships/image" Target="../media/image478.png"/><Relationship Id="rId6" Type="http://schemas.openxmlformats.org/officeDocument/2006/relationships/hyperlink" Target="https://www.desmos.com/" TargetMode="External"/></Relationships>
</file>

<file path=ppt/slides/_rels/slide6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70.png"/><Relationship Id="rId3" Type="http://schemas.openxmlformats.org/officeDocument/2006/relationships/image" Target="../media/image3080.png"/><Relationship Id="rId4" Type="http://schemas.openxmlformats.org/officeDocument/2006/relationships/image" Target="../media/image493.png"/><Relationship Id="rId5" Type="http://schemas.openxmlformats.org/officeDocument/2006/relationships/image" Target="../media/image479.png"/><Relationship Id="rId6" Type="http://schemas.openxmlformats.org/officeDocument/2006/relationships/hyperlink" Target="https://www.desmos.com/" TargetMode="External"/></Relationships>
</file>

<file path=ppt/slides/_rels/slide6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30.png"/><Relationship Id="rId3" Type="http://schemas.openxmlformats.org/officeDocument/2006/relationships/image" Target="../media/image3040.png"/><Relationship Id="rId4" Type="http://schemas.openxmlformats.org/officeDocument/2006/relationships/image" Target="../media/image495.png"/><Relationship Id="rId5" Type="http://schemas.openxmlformats.org/officeDocument/2006/relationships/image" Target="../media/image496.png"/></Relationships>
</file>

<file path=ppt/slides/_rels/slide6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90.png"/><Relationship Id="rId3" Type="http://schemas.openxmlformats.org/officeDocument/2006/relationships/image" Target="../media/image497.png"/><Relationship Id="rId4" Type="http://schemas.openxmlformats.org/officeDocument/2006/relationships/image" Target="../media/image498.png"/></Relationships>
</file>

<file path=ppt/slides/_rels/slide6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10.png"/><Relationship Id="rId3" Type="http://schemas.openxmlformats.org/officeDocument/2006/relationships/image" Target="../media/image3120.png"/><Relationship Id="rId4" Type="http://schemas.openxmlformats.org/officeDocument/2006/relationships/image" Target="../media/image71.png"/><Relationship Id="rId5" Type="http://schemas.openxmlformats.org/officeDocument/2006/relationships/image" Target="../media/image499.png"/></Relationships>
</file>

<file path=ppt/slides/_rels/slide6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10.png"/><Relationship Id="rId3" Type="http://schemas.openxmlformats.org/officeDocument/2006/relationships/image" Target="../media/image3120.png"/><Relationship Id="rId4" Type="http://schemas.openxmlformats.org/officeDocument/2006/relationships/image" Target="../media/image71.png"/><Relationship Id="rId5" Type="http://schemas.openxmlformats.org/officeDocument/2006/relationships/image" Target="../media/image500.png"/></Relationships>
</file>

<file path=ppt/slides/_rels/slide6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10.png"/><Relationship Id="rId3" Type="http://schemas.openxmlformats.org/officeDocument/2006/relationships/image" Target="../media/image3120.png"/><Relationship Id="rId4" Type="http://schemas.openxmlformats.org/officeDocument/2006/relationships/image" Target="../media/image71.png"/><Relationship Id="rId5" Type="http://schemas.openxmlformats.org/officeDocument/2006/relationships/image" Target="../media/image501.png"/></Relationships>
</file>

<file path=ppt/slides/_rels/slide6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10.png"/><Relationship Id="rId3" Type="http://schemas.openxmlformats.org/officeDocument/2006/relationships/image" Target="../media/image3120.png"/><Relationship Id="rId4" Type="http://schemas.openxmlformats.org/officeDocument/2006/relationships/image" Target="../media/image71.png"/><Relationship Id="rId5" Type="http://schemas.openxmlformats.org/officeDocument/2006/relationships/image" Target="../media/image502.png"/></Relationships>
</file>

<file path=ppt/slides/_rels/slide6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10.png"/><Relationship Id="rId3" Type="http://schemas.openxmlformats.org/officeDocument/2006/relationships/image" Target="../media/image3120.png"/><Relationship Id="rId4" Type="http://schemas.openxmlformats.org/officeDocument/2006/relationships/image" Target="../media/image71.png"/><Relationship Id="rId5" Type="http://schemas.openxmlformats.org/officeDocument/2006/relationships/image" Target="../media/image503.png"/></Relationships>
</file>

<file path=ppt/slides/_rels/slide6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40.png"/><Relationship Id="rId3" Type="http://schemas.openxmlformats.org/officeDocument/2006/relationships/image" Target="../media/image3150.png"/><Relationship Id="rId4" Type="http://schemas.openxmlformats.org/officeDocument/2006/relationships/image" Target="../media/image504.png"/></Relationships>
</file>

<file path=ppt/slides/_rels/slide6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60.png"/><Relationship Id="rId3" Type="http://schemas.openxmlformats.org/officeDocument/2006/relationships/image" Target="../media/image3170.png"/><Relationship Id="rId4" Type="http://schemas.openxmlformats.org/officeDocument/2006/relationships/image" Target="../media/image505.png"/></Relationships>
</file>

<file path=ppt/slides/_rels/slide6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6.png"/><Relationship Id="rId3" Type="http://schemas.openxmlformats.org/officeDocument/2006/relationships/image" Target="../media/image507.png"/><Relationship Id="rId4" Type="http://schemas.openxmlformats.org/officeDocument/2006/relationships/image" Target="../media/image508.png"/></Relationships>
</file>

<file path=ppt/slides/_rels/slide6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00.png"/><Relationship Id="rId3" Type="http://schemas.openxmlformats.org/officeDocument/2006/relationships/image" Target="../media/image3210.png"/><Relationship Id="rId4" Type="http://schemas.openxmlformats.org/officeDocument/2006/relationships/image" Target="../media/image3220.png"/><Relationship Id="rId5" Type="http://schemas.openxmlformats.org/officeDocument/2006/relationships/image" Target="../media/image3230.png"/><Relationship Id="rId6" Type="http://schemas.openxmlformats.org/officeDocument/2006/relationships/image" Target="../media/image71.png"/><Relationship Id="rId7" Type="http://schemas.openxmlformats.org/officeDocument/2006/relationships/image" Target="../media/image509.png"/></Relationships>
</file>

<file path=ppt/slides/_rels/slide6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40.png"/><Relationship Id="rId3" Type="http://schemas.openxmlformats.org/officeDocument/2006/relationships/image" Target="../media/image3250.png"/><Relationship Id="rId4" Type="http://schemas.openxmlformats.org/officeDocument/2006/relationships/image" Target="../media/image3220.png"/><Relationship Id="rId5" Type="http://schemas.openxmlformats.org/officeDocument/2006/relationships/image" Target="../media/image3230.png"/><Relationship Id="rId6" Type="http://schemas.openxmlformats.org/officeDocument/2006/relationships/image" Target="../media/image71.png"/><Relationship Id="rId7" Type="http://schemas.openxmlformats.org/officeDocument/2006/relationships/image" Target="../media/image511.png"/></Relationships>
</file>

<file path=ppt/slides/_rels/slide6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60.png"/><Relationship Id="rId3" Type="http://schemas.openxmlformats.org/officeDocument/2006/relationships/image" Target="../media/image3270.png"/><Relationship Id="rId4" Type="http://schemas.openxmlformats.org/officeDocument/2006/relationships/image" Target="../media/image3280.png"/><Relationship Id="rId5" Type="http://schemas.openxmlformats.org/officeDocument/2006/relationships/image" Target="../media/image3290.png"/><Relationship Id="rId6" Type="http://schemas.openxmlformats.org/officeDocument/2006/relationships/image" Target="../media/image71.png"/><Relationship Id="rId7" Type="http://schemas.openxmlformats.org/officeDocument/2006/relationships/image" Target="../media/image512.png"/><Relationship Id="rId8" Type="http://schemas.openxmlformats.org/officeDocument/2006/relationships/image" Target="../media/image513.png"/><Relationship Id="rId9" Type="http://schemas.openxmlformats.org/officeDocument/2006/relationships/image" Target="../media/image514.png"/></Relationships>
</file>

<file path=ppt/slides/_rels/slide6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00.png"/><Relationship Id="rId3" Type="http://schemas.openxmlformats.org/officeDocument/2006/relationships/image" Target="../media/image3311.png"/><Relationship Id="rId4" Type="http://schemas.openxmlformats.org/officeDocument/2006/relationships/image" Target="../media/image3280.png"/><Relationship Id="rId5" Type="http://schemas.openxmlformats.org/officeDocument/2006/relationships/image" Target="../media/image3290.png"/><Relationship Id="rId6" Type="http://schemas.openxmlformats.org/officeDocument/2006/relationships/image" Target="../media/image71.png"/><Relationship Id="rId7" Type="http://schemas.openxmlformats.org/officeDocument/2006/relationships/image" Target="../media/image515.png"/><Relationship Id="rId8" Type="http://schemas.openxmlformats.org/officeDocument/2006/relationships/image" Target="../media/image516.png"/><Relationship Id="rId9" Type="http://schemas.openxmlformats.org/officeDocument/2006/relationships/image" Target="../media/image517.png"/></Relationships>
</file>

<file path=ppt/slides/_rels/slide6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20.png"/><Relationship Id="rId3" Type="http://schemas.openxmlformats.org/officeDocument/2006/relationships/image" Target="../media/image3330.png"/><Relationship Id="rId4" Type="http://schemas.openxmlformats.org/officeDocument/2006/relationships/image" Target="../media/image3280.png"/><Relationship Id="rId5" Type="http://schemas.openxmlformats.org/officeDocument/2006/relationships/image" Target="../media/image3290.png"/><Relationship Id="rId6" Type="http://schemas.openxmlformats.org/officeDocument/2006/relationships/image" Target="../media/image71.png"/><Relationship Id="rId7" Type="http://schemas.openxmlformats.org/officeDocument/2006/relationships/image" Target="../media/image518.png"/><Relationship Id="rId8" Type="http://schemas.openxmlformats.org/officeDocument/2006/relationships/image" Target="../media/image519.png"/><Relationship Id="rId9" Type="http://schemas.openxmlformats.org/officeDocument/2006/relationships/image" Target="../media/image520.png"/></Relationships>
</file>

<file path=ppt/slides/_rels/slide6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40.png"/><Relationship Id="rId3" Type="http://schemas.openxmlformats.org/officeDocument/2006/relationships/image" Target="../media/image3351.png"/><Relationship Id="rId4" Type="http://schemas.openxmlformats.org/officeDocument/2006/relationships/image" Target="../media/image481.png"/></Relationships>
</file>

<file path=ppt/slides/_rels/slide6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50.png"/><Relationship Id="rId3" Type="http://schemas.openxmlformats.org/officeDocument/2006/relationships/image" Target="../media/image522.png"/><Relationship Id="rId4" Type="http://schemas.openxmlformats.org/officeDocument/2006/relationships/image" Target="../media/image523.png"/></Relationships>
</file>

<file path=ppt/slides/_rels/slide6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70.png"/><Relationship Id="rId3" Type="http://schemas.openxmlformats.org/officeDocument/2006/relationships/image" Target="../media/image524.png"/><Relationship Id="rId4" Type="http://schemas.openxmlformats.org/officeDocument/2006/relationships/image" Target="../media/image525.png"/></Relationships>
</file>

<file path=ppt/slides/_rels/slide6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90.png"/><Relationship Id="rId3" Type="http://schemas.openxmlformats.org/officeDocument/2006/relationships/image" Target="../media/image3400.png"/><Relationship Id="rId4" Type="http://schemas.openxmlformats.org/officeDocument/2006/relationships/image" Target="../media/image526.png"/></Relationships>
</file>

<file path=ppt/slides/_rels/slide6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61.png"/><Relationship Id="rId3" Type="http://schemas.openxmlformats.org/officeDocument/2006/relationships/image" Target="../media/image3431.png"/><Relationship Id="rId4" Type="http://schemas.openxmlformats.org/officeDocument/2006/relationships/image" Target="../media/image527.png"/></Relationships>
</file>

<file path=ppt/slides/_rels/slide6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41.png"/><Relationship Id="rId3" Type="http://schemas.openxmlformats.org/officeDocument/2006/relationships/image" Target="../media/image3512.png"/><Relationship Id="rId4" Type="http://schemas.openxmlformats.org/officeDocument/2006/relationships/image" Target="../media/image528.png"/></Relationships>
</file>

<file path=ppt/slides/_rels/slide6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9.png"/><Relationship Id="rId3" Type="http://schemas.openxmlformats.org/officeDocument/2006/relationships/image" Target="../media/image3420.png"/><Relationship Id="rId4" Type="http://schemas.openxmlformats.org/officeDocument/2006/relationships/image" Target="../media/image530.png"/></Relationships>
</file>

<file path=ppt/slides/_rels/slide6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1.png"/><Relationship Id="rId3" Type="http://schemas.openxmlformats.org/officeDocument/2006/relationships/image" Target="../media/image532.png"/><Relationship Id="rId4" Type="http://schemas.openxmlformats.org/officeDocument/2006/relationships/image" Target="../media/image533.png"/></Relationships>
</file>

<file path=ppt/slides/_rels/slide6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30.png"/><Relationship Id="rId3" Type="http://schemas.openxmlformats.org/officeDocument/2006/relationships/image" Target="../media/image3440.png"/><Relationship Id="rId4" Type="http://schemas.openxmlformats.org/officeDocument/2006/relationships/image" Target="../media/image534.png"/></Relationships>
</file>

<file path=ppt/slides/_rels/slide6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50.png"/><Relationship Id="rId3" Type="http://schemas.openxmlformats.org/officeDocument/2006/relationships/image" Target="../media/image3460.png"/><Relationship Id="rId4" Type="http://schemas.openxmlformats.org/officeDocument/2006/relationships/image" Target="../media/image535.png"/></Relationships>
</file>

<file path=ppt/slides/_rels/slide6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70.png"/><Relationship Id="rId3" Type="http://schemas.openxmlformats.org/officeDocument/2006/relationships/image" Target="../media/image3480.png"/><Relationship Id="rId4" Type="http://schemas.openxmlformats.org/officeDocument/2006/relationships/image" Target="../media/image71.png"/><Relationship Id="rId5" Type="http://schemas.openxmlformats.org/officeDocument/2006/relationships/image" Target="../media/image536.png"/></Relationships>
</file>

<file path=ppt/slides/_rels/slide6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90.png"/><Relationship Id="rId3" Type="http://schemas.openxmlformats.org/officeDocument/2006/relationships/image" Target="../media/image537.png"/><Relationship Id="rId4" Type="http://schemas.openxmlformats.org/officeDocument/2006/relationships/image" Target="../media/image71.png"/><Relationship Id="rId5" Type="http://schemas.openxmlformats.org/officeDocument/2006/relationships/image" Target="../media/image538.png"/></Relationships>
</file>

<file path=ppt/slides/_rels/slide6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10.png"/><Relationship Id="rId3" Type="http://schemas.openxmlformats.org/officeDocument/2006/relationships/image" Target="../media/image539.png"/><Relationship Id="rId4" Type="http://schemas.openxmlformats.org/officeDocument/2006/relationships/image" Target="../media/image71.png"/></Relationships>
</file>

<file path=ppt/slides/_rels/slide6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41.png"/><Relationship Id="rId3" Type="http://schemas.openxmlformats.org/officeDocument/2006/relationships/image" Target="../media/image4152.png"/><Relationship Id="rId4" Type="http://schemas.openxmlformats.org/officeDocument/2006/relationships/image" Target="../media/image4172.png"/></Relationships>
</file>

<file path=ppt/slides/_rels/slide6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30.png"/><Relationship Id="rId3" Type="http://schemas.openxmlformats.org/officeDocument/2006/relationships/image" Target="../media/image3540.png"/><Relationship Id="rId4" Type="http://schemas.openxmlformats.org/officeDocument/2006/relationships/image" Target="../media/image540.png"/></Relationships>
</file>

<file path=ppt/slides/_rels/slide6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1.png"/><Relationship Id="rId3" Type="http://schemas.openxmlformats.org/officeDocument/2006/relationships/image" Target="../media/image542.png"/><Relationship Id="rId4" Type="http://schemas.openxmlformats.org/officeDocument/2006/relationships/image" Target="../media/image543.png"/></Relationships>
</file>

<file path=ppt/slides/_rels/slide6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72.png"/><Relationship Id="rId3" Type="http://schemas.openxmlformats.org/officeDocument/2006/relationships/image" Target="../media/image3682.png"/><Relationship Id="rId4" Type="http://schemas.openxmlformats.org/officeDocument/2006/relationships/image" Target="../media/image482.png"/><Relationship Id="rId5" Type="http://schemas.openxmlformats.org/officeDocument/2006/relationships/image" Target="../media/image545.png"/></Relationships>
</file>

<file path=ppt/slides/_rels/slide6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51.png"/><Relationship Id="rId3" Type="http://schemas.openxmlformats.org/officeDocument/2006/relationships/image" Target="../media/image3561.png"/><Relationship Id="rId4" Type="http://schemas.openxmlformats.org/officeDocument/2006/relationships/image" Target="../media/image546.png"/></Relationships>
</file>

<file path=ppt/slides/_rels/slide6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71.png"/><Relationship Id="rId3" Type="http://schemas.openxmlformats.org/officeDocument/2006/relationships/image" Target="../media/image3581.png"/><Relationship Id="rId4" Type="http://schemas.openxmlformats.org/officeDocument/2006/relationships/image" Target="../media/image547.png"/></Relationships>
</file>

<file path=ppt/slides/_rels/slide6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91.png"/><Relationship Id="rId3" Type="http://schemas.openxmlformats.org/officeDocument/2006/relationships/image" Target="../media/image3601.png"/><Relationship Id="rId4" Type="http://schemas.openxmlformats.org/officeDocument/2006/relationships/image" Target="../media/image548.png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Plot the coordinates: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(2, 5)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	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	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(−2, −5)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Plot the coordinates: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(2, −5)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(−3, 4)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C92464FD-F5B8-4961-A402-2E6635702AA1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06" y="1841658"/>
            <a:ext cx="4287832" cy="429091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2464FD-F5B8-4961-A402-2E6635702AA1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06" y="1841658"/>
            <a:ext cx="4287832" cy="429091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350368" y="5457735"/>
            <a:ext cx="3780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</a:rPr>
              <a:t>x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00345" y="2497658"/>
            <a:ext cx="3780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43609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6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552564" y="923330"/>
            <a:ext cx="3798868" cy="3926433"/>
            <a:chOff x="693241" y="923330"/>
            <a:chExt cx="3798868" cy="392643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92464FD-F5B8-4961-A402-2E6635702AA1}"/>
                </a:ext>
              </a:extLst>
            </p:cNvPr>
            <p:cNvPicPr/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241" y="923330"/>
              <a:ext cx="3625133" cy="3926433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49DA17C-48A9-468C-A5F3-49C7487EA6AA}"/>
                </a:ext>
              </a:extLst>
            </p:cNvPr>
            <p:cNvCxnSpPr/>
            <p:nvPr/>
          </p:nvCxnSpPr>
          <p:spPr>
            <a:xfrm flipV="1">
              <a:off x="758423" y="2048608"/>
              <a:ext cx="3330000" cy="5800"/>
            </a:xfrm>
            <a:prstGeom prst="line">
              <a:avLst/>
            </a:prstGeom>
            <a:ln w="317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49DA17C-48A9-468C-A5F3-49C7487EA6AA}"/>
                </a:ext>
              </a:extLst>
            </p:cNvPr>
            <p:cNvCxnSpPr/>
            <p:nvPr/>
          </p:nvCxnSpPr>
          <p:spPr>
            <a:xfrm flipV="1">
              <a:off x="758423" y="1460725"/>
              <a:ext cx="3330000" cy="5800"/>
            </a:xfrm>
            <a:prstGeom prst="line">
              <a:avLst/>
            </a:prstGeom>
            <a:ln w="317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49DA17C-48A9-468C-A5F3-49C7487EA6AA}"/>
                </a:ext>
              </a:extLst>
            </p:cNvPr>
            <p:cNvCxnSpPr/>
            <p:nvPr/>
          </p:nvCxnSpPr>
          <p:spPr>
            <a:xfrm flipV="1">
              <a:off x="758423" y="3563977"/>
              <a:ext cx="3330000" cy="5800"/>
            </a:xfrm>
            <a:prstGeom prst="line">
              <a:avLst/>
            </a:prstGeom>
            <a:ln w="317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088423" y="1299738"/>
              <a:ext cx="378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L</a:t>
              </a:r>
              <a:r>
                <a:rPr lang="en-US" baseline="-25000" dirty="0">
                  <a:latin typeface="Candara" panose="020E0502030303020204" pitchFamily="34" charset="0"/>
                </a:rPr>
                <a:t>1</a:t>
              </a:r>
              <a:endParaRPr lang="en-GB" dirty="0">
                <a:latin typeface="Candara" panose="020E0502030303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09643" y="1869742"/>
              <a:ext cx="378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L</a:t>
              </a:r>
              <a:r>
                <a:rPr lang="en-US" baseline="-25000" dirty="0">
                  <a:latin typeface="Candara" panose="020E0502030303020204" pitchFamily="34" charset="0"/>
                </a:rPr>
                <a:t>2</a:t>
              </a:r>
              <a:endParaRPr lang="en-GB" dirty="0">
                <a:latin typeface="Candara" panose="020E0502030303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114040" y="3379311"/>
              <a:ext cx="378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L</a:t>
              </a:r>
              <a:r>
                <a:rPr lang="en-US" baseline="-25000" dirty="0">
                  <a:latin typeface="Candara" panose="020E0502030303020204" pitchFamily="34" charset="0"/>
                </a:rPr>
                <a:t>3</a:t>
              </a:r>
              <a:endParaRPr lang="en-GB"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098947" y="923330"/>
            <a:ext cx="3814167" cy="3926433"/>
            <a:chOff x="5098947" y="923330"/>
            <a:chExt cx="3814167" cy="3926433"/>
          </a:xfrm>
        </p:grpSpPr>
        <p:grpSp>
          <p:nvGrpSpPr>
            <p:cNvPr id="34" name="Group 33"/>
            <p:cNvGrpSpPr/>
            <p:nvPr/>
          </p:nvGrpSpPr>
          <p:grpSpPr>
            <a:xfrm>
              <a:off x="5098947" y="923330"/>
              <a:ext cx="3625133" cy="3926433"/>
              <a:chOff x="5098947" y="923330"/>
              <a:chExt cx="3625133" cy="3926433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C92464FD-F5B8-4961-A402-2E6635702AA1}"/>
                  </a:ext>
                </a:extLst>
              </p:cNvPr>
              <p:cNvPicPr/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98947" y="923330"/>
                <a:ext cx="3625133" cy="3926433"/>
              </a:xfrm>
              <a:prstGeom prst="rect">
                <a:avLst/>
              </a:prstGeom>
            </p:spPr>
          </p:pic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49DA17C-48A9-468C-A5F3-49C7487EA6AA}"/>
                  </a:ext>
                </a:extLst>
              </p:cNvPr>
              <p:cNvCxnSpPr/>
              <p:nvPr/>
            </p:nvCxnSpPr>
            <p:spPr>
              <a:xfrm flipV="1">
                <a:off x="5187983" y="4469585"/>
                <a:ext cx="3330000" cy="5800"/>
              </a:xfrm>
              <a:prstGeom prst="line">
                <a:avLst/>
              </a:prstGeom>
              <a:ln w="31750"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/>
            <p:cNvSpPr txBox="1"/>
            <p:nvPr/>
          </p:nvSpPr>
          <p:spPr>
            <a:xfrm>
              <a:off x="8535045" y="4284919"/>
              <a:ext cx="378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L</a:t>
              </a:r>
              <a:r>
                <a:rPr lang="en-US" baseline="-25000" dirty="0">
                  <a:latin typeface="Candara" panose="020E0502030303020204" pitchFamily="34" charset="0"/>
                </a:rPr>
                <a:t>4</a:t>
              </a:r>
              <a:endParaRPr lang="en-GB" dirty="0">
                <a:latin typeface="Candara" panose="020E0502030303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577018" y="485869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85869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570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</p:bldLst>
  </p:timing>
</p:sld>
</file>

<file path=ppt/slides/slide6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4980" y="786788"/>
            <a:ext cx="3625133" cy="4062975"/>
            <a:chOff x="552564" y="786788"/>
            <a:chExt cx="3625133" cy="406297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92464FD-F5B8-4961-A402-2E6635702AA1}"/>
                </a:ext>
              </a:extLst>
            </p:cNvPr>
            <p:cNvPicPr/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564" y="923330"/>
              <a:ext cx="3625133" cy="3926433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49DA17C-48A9-468C-A5F3-49C7487EA6AA}"/>
                </a:ext>
              </a:extLst>
            </p:cNvPr>
            <p:cNvCxnSpPr/>
            <p:nvPr/>
          </p:nvCxnSpPr>
          <p:spPr>
            <a:xfrm flipV="1">
              <a:off x="888023" y="1160585"/>
              <a:ext cx="0" cy="3613638"/>
            </a:xfrm>
            <a:prstGeom prst="line">
              <a:avLst/>
            </a:prstGeom>
            <a:ln w="317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98988" y="825168"/>
              <a:ext cx="378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L</a:t>
              </a:r>
              <a:r>
                <a:rPr lang="en-US" baseline="-25000" dirty="0">
                  <a:latin typeface="Candara" panose="020E0502030303020204" pitchFamily="34" charset="0"/>
                </a:rPr>
                <a:t>1</a:t>
              </a:r>
              <a:endParaRPr lang="en-GB" dirty="0">
                <a:latin typeface="Candara" panose="020E0502030303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04411" y="786788"/>
              <a:ext cx="378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L</a:t>
              </a:r>
              <a:r>
                <a:rPr lang="en-US" baseline="-25000" dirty="0">
                  <a:latin typeface="Candara" panose="020E0502030303020204" pitchFamily="34" charset="0"/>
                </a:rPr>
                <a:t>2</a:t>
              </a:r>
              <a:endParaRPr lang="en-GB" dirty="0">
                <a:latin typeface="Candara" panose="020E0502030303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02019" y="786788"/>
              <a:ext cx="378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L</a:t>
              </a:r>
              <a:r>
                <a:rPr lang="en-US" baseline="-25000" dirty="0">
                  <a:latin typeface="Candara" panose="020E0502030303020204" pitchFamily="34" charset="0"/>
                </a:rPr>
                <a:t>3</a:t>
              </a:r>
              <a:endParaRPr lang="en-GB" dirty="0">
                <a:latin typeface="Candara" panose="020E050203030302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49DA17C-48A9-468C-A5F3-49C7487EA6AA}"/>
                </a:ext>
              </a:extLst>
            </p:cNvPr>
            <p:cNvCxnSpPr/>
            <p:nvPr/>
          </p:nvCxnSpPr>
          <p:spPr>
            <a:xfrm flipV="1">
              <a:off x="2825262" y="1160585"/>
              <a:ext cx="0" cy="3613638"/>
            </a:xfrm>
            <a:prstGeom prst="line">
              <a:avLst/>
            </a:prstGeom>
            <a:ln w="317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49DA17C-48A9-468C-A5F3-49C7487EA6AA}"/>
                </a:ext>
              </a:extLst>
            </p:cNvPr>
            <p:cNvCxnSpPr/>
            <p:nvPr/>
          </p:nvCxnSpPr>
          <p:spPr>
            <a:xfrm flipV="1">
              <a:off x="3391053" y="1156120"/>
              <a:ext cx="0" cy="3613638"/>
            </a:xfrm>
            <a:prstGeom prst="line">
              <a:avLst/>
            </a:prstGeom>
            <a:ln w="317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5040416" y="799909"/>
            <a:ext cx="3625133" cy="4049854"/>
            <a:chOff x="552564" y="799909"/>
            <a:chExt cx="3625133" cy="404985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92464FD-F5B8-4961-A402-2E6635702AA1}"/>
                </a:ext>
              </a:extLst>
            </p:cNvPr>
            <p:cNvPicPr/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564" y="923330"/>
              <a:ext cx="3625133" cy="3926433"/>
            </a:xfrm>
            <a:prstGeom prst="rect">
              <a:avLst/>
            </a:prstGeom>
          </p:spPr>
        </p:pic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49DA17C-48A9-468C-A5F3-49C7487EA6AA}"/>
                </a:ext>
              </a:extLst>
            </p:cNvPr>
            <p:cNvCxnSpPr/>
            <p:nvPr/>
          </p:nvCxnSpPr>
          <p:spPr>
            <a:xfrm flipV="1">
              <a:off x="1441938" y="1156120"/>
              <a:ext cx="0" cy="3613638"/>
            </a:xfrm>
            <a:prstGeom prst="line">
              <a:avLst/>
            </a:prstGeom>
            <a:ln w="317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1210562" y="799909"/>
              <a:ext cx="378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L</a:t>
              </a:r>
              <a:r>
                <a:rPr lang="en-US" baseline="-25000" dirty="0">
                  <a:latin typeface="Candara" panose="020E0502030303020204" pitchFamily="34" charset="0"/>
                </a:rPr>
                <a:t>4</a:t>
              </a:r>
              <a:endParaRPr lang="en-GB" dirty="0">
                <a:latin typeface="Candara" panose="020E050203030302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577018" y="485172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851720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39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6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FE57902-B683-4B01-A410-4F263942A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52" y="1060704"/>
            <a:ext cx="3166062" cy="454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F2CE666A-5CE9-4E0B-A391-151C2304C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370" y="1060704"/>
            <a:ext cx="3104844" cy="454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9" y="57546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754623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A8D8E9A-FF95-4E5F-BCE3-D3AC97A81A3F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54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6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68" y="1072896"/>
            <a:ext cx="3671704" cy="53252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396" y="1072896"/>
            <a:ext cx="3708076" cy="53252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198295-8BC8-49A9-82BB-E3C33C3115B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4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62FB58A-F597-4890-85B7-0BAF0A3B5D93}"/>
                  </a:ext>
                </a:extLst>
              </p:cNvPr>
              <p:cNvSpPr/>
              <p:nvPr/>
            </p:nvSpPr>
            <p:spPr>
              <a:xfrm>
                <a:off x="4571999" y="57546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62FB58A-F597-4890-85B7-0BAF0A3B5D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75462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112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612079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6120790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534" y="1052736"/>
            <a:ext cx="3391211" cy="49399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256" y="1052736"/>
            <a:ext cx="3483739" cy="4939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668EA7-37D2-450F-A19E-C72CDE11709D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28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Find the equation of the line: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612079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6120790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71" y="1057982"/>
            <a:ext cx="3492457" cy="49236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592" y="1056790"/>
            <a:ext cx="3437800" cy="49216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C7A0CB-3D7B-42FA-B194-1B636B36A9C1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26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Sketch: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Sketch: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blipFill>
                <a:blip r:embed="rId3"/>
                <a:stretch>
                  <a:fillRect l="-2000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775068"/>
                <a:ext cx="4572001" cy="300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775068"/>
                <a:ext cx="4572001" cy="30008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1335" y="3780691"/>
            <a:ext cx="2831717" cy="28047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98732F-65E6-404E-AB81-238931B5C30F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01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Sketch: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Sketch: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blipFill>
                <a:blip r:embed="rId3"/>
                <a:stretch>
                  <a:fillRect l="-2000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845151"/>
                <a:ext cx="457200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845151"/>
                <a:ext cx="4572001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5945" y="3842238"/>
            <a:ext cx="2652477" cy="27168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4F2237-CB0B-479E-AE75-94476F1E5F38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83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Sketch: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-intercept: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Sketch: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845151"/>
                <a:ext cx="4572001" cy="2999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845151"/>
                <a:ext cx="4572001" cy="29997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701" y="4159484"/>
            <a:ext cx="2516356" cy="25234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1DFBA2-EF5D-40E7-BF14-4C2F2B5BD1E0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74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Find where the line intercepts the axes: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Find where the line intercepts the axes: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00A4E54D-3A20-4604-8735-2468BDC13C3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01169" y="1408803"/>
              <a:ext cx="4169663" cy="53285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77375">
                      <a:extLst>
                        <a:ext uri="{9D8B030D-6E8A-4147-A177-3AD203B41FA5}">
                          <a16:colId xmlns:a16="http://schemas.microsoft.com/office/drawing/2014/main" val="4072913885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1741006531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4036261882"/>
                        </a:ext>
                      </a:extLst>
                    </a:gridCol>
                  </a:tblGrid>
                  <a:tr h="532859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Line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dirty="0"/>
                            <a:t>-intercept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r>
                            <a:rPr lang="en-GB" dirty="0"/>
                            <a:t>-intercept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5185934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7431955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572221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065843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9683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=3−2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7721953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=2−3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0479869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1801441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252380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𝑎𝑥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54778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00A4E54D-3A20-4604-8735-2468BDC13C3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06500825"/>
                  </p:ext>
                </p:extLst>
              </p:nvPr>
            </p:nvGraphicFramePr>
            <p:xfrm>
              <a:off x="201169" y="1408803"/>
              <a:ext cx="4169663" cy="53285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77375">
                      <a:extLst>
                        <a:ext uri="{9D8B030D-6E8A-4147-A177-3AD203B41FA5}">
                          <a16:colId xmlns:a16="http://schemas.microsoft.com/office/drawing/2014/main" val="4072913885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1741006531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4036261882"/>
                        </a:ext>
                      </a:extLst>
                    </a:gridCol>
                  </a:tblGrid>
                  <a:tr h="532859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Line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23113" t="-5682" r="-101887" b="-8965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22066" t="-5682" r="-1408" b="-8965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5185934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72" t="-106897" r="-165251" b="-8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7431955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72" t="-204545" r="-165251" b="-697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572221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72" t="-308046" r="-165251" b="-6057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065843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72" t="-403409" r="-165251" b="-4988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9683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72" t="-509195" r="-165251" b="-4045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7721953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72" t="-602273" r="-16525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0479869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72" t="-710345" r="-165251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1801441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72" t="-801136" r="-165251" b="-1011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252380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72" t="-911494" r="-165251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547788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84717BF2-1A2B-452A-BE1F-6553B00F8B0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768151" y="1408803"/>
              <a:ext cx="4169663" cy="53285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77375">
                      <a:extLst>
                        <a:ext uri="{9D8B030D-6E8A-4147-A177-3AD203B41FA5}">
                          <a16:colId xmlns:a16="http://schemas.microsoft.com/office/drawing/2014/main" val="4072913885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1741006531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4036261882"/>
                        </a:ext>
                      </a:extLst>
                    </a:gridCol>
                  </a:tblGrid>
                  <a:tr h="532859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Line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dirty="0"/>
                            <a:t>-intercept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r>
                            <a:rPr lang="en-GB" dirty="0"/>
                            <a:t>-intercept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5185934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7431955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572221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065843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9683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=5−4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7721953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=4−5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0479869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1801441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=20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252380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𝑎𝑥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𝑏𝑦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44702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84717BF2-1A2B-452A-BE1F-6553B00F8B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3289120"/>
                  </p:ext>
                </p:extLst>
              </p:nvPr>
            </p:nvGraphicFramePr>
            <p:xfrm>
              <a:off x="4768151" y="1408803"/>
              <a:ext cx="4169663" cy="532859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577375">
                      <a:extLst>
                        <a:ext uri="{9D8B030D-6E8A-4147-A177-3AD203B41FA5}">
                          <a16:colId xmlns:a16="http://schemas.microsoft.com/office/drawing/2014/main" val="4072913885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1741006531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4036261882"/>
                        </a:ext>
                      </a:extLst>
                    </a:gridCol>
                  </a:tblGrid>
                  <a:tr h="532859">
                    <a:tc>
                      <a:txBody>
                        <a:bodyPr/>
                        <a:lstStyle/>
                        <a:p>
                          <a:r>
                            <a:rPr lang="en-GB" dirty="0"/>
                            <a:t>Line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22066" t="-5682" r="-100939" b="-8965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22066" t="-5682" r="-939" b="-8965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5185934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6" t="-106897" r="-165251" b="-8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27431955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6" t="-204545" r="-165251" b="-697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96572221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6" t="-308046" r="-165251" b="-6057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065843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6" t="-403409" r="-165251" b="-4988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429683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6" t="-509195" r="-165251" b="-4045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37721953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6" t="-602273" r="-165251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0479869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6" t="-710345" r="-165251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1801441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6" t="-801136" r="-165251" b="-1011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2523807"/>
                      </a:ext>
                    </a:extLst>
                  </a:tr>
                  <a:tr h="53285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86" t="-911494" r="-165251" b="-22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447025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353064" y="1970822"/>
                <a:ext cx="1287451" cy="4773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8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6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0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9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9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9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064" y="1970822"/>
                <a:ext cx="1287451" cy="47735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650363" y="1963842"/>
                <a:ext cx="1287451" cy="47547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endParaRPr lang="en-US" sz="5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6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7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9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8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8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0363" y="1963842"/>
                <a:ext cx="1287451" cy="47547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719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6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down the gradient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down the gradient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40805"/>
                <a:ext cx="4572001" cy="41077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40805"/>
                <a:ext cx="4572001" cy="41077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885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15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44EFA50C-C0EF-4DA4-84CD-B5791BEBDCCD}"/>
              </a:ext>
            </a:extLst>
          </p:cNvPr>
          <p:cNvGrpSpPr/>
          <p:nvPr/>
        </p:nvGrpSpPr>
        <p:grpSpPr>
          <a:xfrm>
            <a:off x="473433" y="2513848"/>
            <a:ext cx="3625133" cy="3926433"/>
            <a:chOff x="467544" y="2708920"/>
            <a:chExt cx="3625133" cy="392643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92464FD-F5B8-4961-A402-2E6635702AA1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2708920"/>
              <a:ext cx="3625133" cy="3926433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49DA17C-48A9-468C-A5F3-49C7487EA6AA}"/>
                </a:ext>
              </a:extLst>
            </p:cNvPr>
            <p:cNvCxnSpPr/>
            <p:nvPr/>
          </p:nvCxnSpPr>
          <p:spPr>
            <a:xfrm flipV="1">
              <a:off x="515141" y="2939759"/>
              <a:ext cx="2793188" cy="299280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188D8AB-79EC-4302-9312-777E53BF5BF0}"/>
              </a:ext>
            </a:extLst>
          </p:cNvPr>
          <p:cNvGrpSpPr/>
          <p:nvPr/>
        </p:nvGrpSpPr>
        <p:grpSpPr>
          <a:xfrm>
            <a:off x="5045433" y="2513848"/>
            <a:ext cx="3625133" cy="3926433"/>
            <a:chOff x="5015043" y="2708920"/>
            <a:chExt cx="3625133" cy="392643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1A77746-8E2C-45BD-AF7E-2C673DE9C997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5043" y="2708920"/>
              <a:ext cx="3625133" cy="3926433"/>
            </a:xfrm>
            <a:prstGeom prst="rect">
              <a:avLst/>
            </a:prstGeom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0209C18-9C70-4C61-B2E8-532F0A699C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75083" y="3284985"/>
              <a:ext cx="3024336" cy="324036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577017" y="466129"/>
                <a:ext cx="457200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	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66129"/>
                <a:ext cx="4572001" cy="1938992"/>
              </a:xfrm>
              <a:prstGeom prst="rect">
                <a:avLst/>
              </a:prstGeom>
              <a:blipFill>
                <a:blip r:embed="rId5"/>
                <a:stretch>
                  <a:fillRect b="-15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984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6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15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48AAC523-DF0C-433F-8ABB-A3CA44B49915}"/>
              </a:ext>
            </a:extLst>
          </p:cNvPr>
          <p:cNvGrpSpPr/>
          <p:nvPr/>
        </p:nvGrpSpPr>
        <p:grpSpPr>
          <a:xfrm>
            <a:off x="473434" y="2663879"/>
            <a:ext cx="3625133" cy="3926433"/>
            <a:chOff x="0" y="0"/>
            <a:chExt cx="1971040" cy="205422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2BEE56C-1C7D-4949-B25F-E4B2B550162C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971040" cy="2054225"/>
            </a:xfrm>
            <a:prstGeom prst="rect">
              <a:avLst/>
            </a:prstGeom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5AA9434-D282-4DCC-8F6B-69A96D40E059}"/>
                </a:ext>
              </a:extLst>
            </p:cNvPr>
            <p:cNvCxnSpPr/>
            <p:nvPr/>
          </p:nvCxnSpPr>
          <p:spPr>
            <a:xfrm>
              <a:off x="674786" y="119602"/>
              <a:ext cx="621467" cy="187590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BC446C8-37B3-440F-811C-84D66512669B}"/>
              </a:ext>
            </a:extLst>
          </p:cNvPr>
          <p:cNvGrpSpPr/>
          <p:nvPr/>
        </p:nvGrpSpPr>
        <p:grpSpPr>
          <a:xfrm>
            <a:off x="5045434" y="2661647"/>
            <a:ext cx="3625133" cy="3926433"/>
            <a:chOff x="4989724" y="2708920"/>
            <a:chExt cx="3625133" cy="392643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02D4C6B-2CCA-4D47-BEE5-62D16282885C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9724" y="2708920"/>
              <a:ext cx="3625133" cy="3926433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4AE12CA-8A11-4DCA-8F3A-E8364FA89FA2}"/>
                </a:ext>
              </a:extLst>
            </p:cNvPr>
            <p:cNvCxnSpPr/>
            <p:nvPr/>
          </p:nvCxnSpPr>
          <p:spPr>
            <a:xfrm>
              <a:off x="6165757" y="2939759"/>
              <a:ext cx="1670669" cy="358558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466129"/>
                <a:ext cx="457200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	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66129"/>
                <a:ext cx="4572001" cy="1938992"/>
              </a:xfrm>
              <a:prstGeom prst="rect">
                <a:avLst/>
              </a:prstGeom>
              <a:blipFill>
                <a:blip r:embed="rId5"/>
                <a:stretch>
                  <a:fillRect b="-15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915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6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15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9E0C412F-4996-442B-A938-E00BC58DBBEE}"/>
              </a:ext>
            </a:extLst>
          </p:cNvPr>
          <p:cNvGrpSpPr/>
          <p:nvPr/>
        </p:nvGrpSpPr>
        <p:grpSpPr>
          <a:xfrm>
            <a:off x="473434" y="2562616"/>
            <a:ext cx="3625133" cy="3926433"/>
            <a:chOff x="467544" y="2708920"/>
            <a:chExt cx="3625133" cy="392643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F129C6F-D2F4-4F4F-8984-6CD01FE509E4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2708920"/>
              <a:ext cx="3625133" cy="3926433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1D05678-B97D-48F4-B334-7EE89B2254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31641" y="4725144"/>
              <a:ext cx="2520279" cy="18002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6239735-8225-4828-A7C2-9A481701C48D}"/>
              </a:ext>
            </a:extLst>
          </p:cNvPr>
          <p:cNvGrpSpPr/>
          <p:nvPr/>
        </p:nvGrpSpPr>
        <p:grpSpPr>
          <a:xfrm>
            <a:off x="5045434" y="2615623"/>
            <a:ext cx="3625133" cy="3926433"/>
            <a:chOff x="5015043" y="2708920"/>
            <a:chExt cx="3625133" cy="392643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52B5E87-E366-4835-BF3C-4DB03DB8690F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5043" y="2708920"/>
              <a:ext cx="3625133" cy="3926433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AE3BD7-7CDB-464E-B170-112C53A152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7940" y="2937761"/>
              <a:ext cx="3156438" cy="248367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577017" y="466129"/>
                <a:ext cx="4572001" cy="19987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	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66129"/>
                <a:ext cx="4572001" cy="19987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330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6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15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9E0C412F-4996-442B-A938-E00BC58DBBEE}"/>
              </a:ext>
            </a:extLst>
          </p:cNvPr>
          <p:cNvGrpSpPr/>
          <p:nvPr/>
        </p:nvGrpSpPr>
        <p:grpSpPr>
          <a:xfrm>
            <a:off x="473434" y="2562616"/>
            <a:ext cx="3625133" cy="3926433"/>
            <a:chOff x="467544" y="2708920"/>
            <a:chExt cx="3625133" cy="392643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F129C6F-D2F4-4F4F-8984-6CD01FE509E4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2708920"/>
              <a:ext cx="3625133" cy="3926433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1D05678-B97D-48F4-B334-7EE89B22542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4211" y="3249989"/>
              <a:ext cx="3332284" cy="24003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6239735-8225-4828-A7C2-9A481701C48D}"/>
              </a:ext>
            </a:extLst>
          </p:cNvPr>
          <p:cNvGrpSpPr/>
          <p:nvPr/>
        </p:nvGrpSpPr>
        <p:grpSpPr>
          <a:xfrm>
            <a:off x="5045434" y="2615623"/>
            <a:ext cx="3625133" cy="3926433"/>
            <a:chOff x="5015043" y="2708920"/>
            <a:chExt cx="3625133" cy="392643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52B5E87-E366-4835-BF3C-4DB03DB8690F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5043" y="2708920"/>
              <a:ext cx="3625133" cy="3926433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AE3BD7-7CDB-464E-B170-112C53A152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93958" y="2937761"/>
              <a:ext cx="3110037" cy="254522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577017" y="466129"/>
                <a:ext cx="4572001" cy="19987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66129"/>
                <a:ext cx="4572001" cy="19987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66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6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15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Gradient: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 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9E0C412F-4996-442B-A938-E00BC58DBBEE}"/>
              </a:ext>
            </a:extLst>
          </p:cNvPr>
          <p:cNvGrpSpPr/>
          <p:nvPr/>
        </p:nvGrpSpPr>
        <p:grpSpPr>
          <a:xfrm>
            <a:off x="473434" y="2562616"/>
            <a:ext cx="3625133" cy="3926433"/>
            <a:chOff x="467544" y="2708920"/>
            <a:chExt cx="3625133" cy="392643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F129C6F-D2F4-4F4F-8984-6CD01FE509E4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2708920"/>
              <a:ext cx="3625133" cy="3926433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1D05678-B97D-48F4-B334-7EE89B22542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14118" y="2924673"/>
              <a:ext cx="2048608" cy="332349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6239735-8225-4828-A7C2-9A481701C48D}"/>
              </a:ext>
            </a:extLst>
          </p:cNvPr>
          <p:cNvGrpSpPr/>
          <p:nvPr/>
        </p:nvGrpSpPr>
        <p:grpSpPr>
          <a:xfrm>
            <a:off x="5045434" y="2615623"/>
            <a:ext cx="3625133" cy="3926433"/>
            <a:chOff x="5015043" y="2708920"/>
            <a:chExt cx="3625133" cy="392643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52B5E87-E366-4835-BF3C-4DB03DB8690F}"/>
                </a:ext>
              </a:extLst>
            </p:cNvPr>
            <p:cNvPicPr/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5043" y="2708920"/>
              <a:ext cx="3625133" cy="3926433"/>
            </a:xfrm>
            <a:prstGeom prst="rect">
              <a:avLst/>
            </a:prstGeom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AE3BD7-7CDB-464E-B170-112C53A152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95625" y="2937761"/>
              <a:ext cx="2514600" cy="358271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577017" y="466129"/>
                <a:ext cx="4572001" cy="19987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	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66129"/>
                <a:ext cx="4572001" cy="19987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673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6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line, given a point and the gradient: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(6, 22)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Gradient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(−6, 22)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Gradient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line, given a point and the gradient: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Gradient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11249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11249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572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9401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in the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line with: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940152"/>
              </a:xfrm>
              <a:prstGeom prst="rect">
                <a:avLst/>
              </a:prstGeom>
              <a:blipFill>
                <a:blip r:embed="rId2"/>
                <a:stretch>
                  <a:fillRect l="-2000" t="-821" r="-10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576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line with: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Gradient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-intercept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576877"/>
              </a:xfrm>
              <a:prstGeom prst="rect">
                <a:avLst/>
              </a:prstGeom>
              <a:blipFill>
                <a:blip r:embed="rId3"/>
                <a:stretch>
                  <a:fillRect l="-2000" t="-1363" r="-1200" b="-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40561"/>
                <a:ext cx="4572001" cy="33790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40561"/>
                <a:ext cx="4572001" cy="33790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629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542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gradient of the perpendicular line to: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542671"/>
              </a:xfrm>
              <a:prstGeom prst="rect">
                <a:avLst/>
              </a:prstGeom>
              <a:blipFill>
                <a:blip r:embed="rId2"/>
                <a:stretch>
                  <a:fillRect l="-2000" t="-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278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Find the general equation of the perpendicular line to: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=7−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278963"/>
              </a:xfrm>
              <a:prstGeom prst="rect">
                <a:avLst/>
              </a:prstGeom>
              <a:blipFill>
                <a:blip r:embed="rId3"/>
                <a:stretch>
                  <a:fillRect l="-2000" t="-7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017600"/>
                <a:ext cx="4572001" cy="56907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8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017600"/>
                <a:ext cx="4572001" cy="5690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43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8215095"/>
                  </p:ext>
                </p:extLst>
              </p:nvPr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639" r="-100855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75034962"/>
                  </p:ext>
                </p:extLst>
              </p:nvPr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1639" r="-100855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52" y="2830767"/>
            <a:ext cx="3625133" cy="39264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352" y="2830766"/>
            <a:ext cx="3625133" cy="39264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207370" y="1367137"/>
                <a:ext cx="19782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−2        1        4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370" y="1367137"/>
                <a:ext cx="197826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V="1">
            <a:off x="6427177" y="3068515"/>
            <a:ext cx="1107831" cy="360484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39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6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14655"/>
              </a:xfrm>
              <a:prstGeom prst="rect">
                <a:avLst/>
              </a:prstGeom>
              <a:blipFill>
                <a:blip r:embed="rId2"/>
                <a:stretch>
                  <a:fillRect l="-2000" b="-9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13886"/>
              </a:xfrm>
              <a:prstGeom prst="rect">
                <a:avLst/>
              </a:prstGeom>
              <a:blipFill>
                <a:blip r:embed="rId3"/>
                <a:stretch>
                  <a:fillRect l="-2000" b="-9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639" r="-100855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1639" r="-100855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52" y="2830767"/>
            <a:ext cx="3625133" cy="39264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352" y="2830766"/>
            <a:ext cx="3625133" cy="392643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H="1" flipV="1">
            <a:off x="6207370" y="3042139"/>
            <a:ext cx="2268415" cy="12133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207370" y="1367137"/>
                <a:ext cx="19782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5     4.5      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370" y="1367137"/>
                <a:ext cx="197826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226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</p:bldLst>
  </p:timing>
</p:sld>
</file>

<file path=ppt/slides/slide6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94468238"/>
                  </p:ext>
                </p:extLst>
              </p:nvPr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01639" r="-100855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8150117"/>
                  </p:ext>
                </p:extLst>
              </p:nvPr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101639" r="-100855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52" y="2830767"/>
            <a:ext cx="3625133" cy="39264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352" y="2830766"/>
            <a:ext cx="3625133" cy="39264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207370" y="1367137"/>
                <a:ext cx="6418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370" y="1367137"/>
                <a:ext cx="64183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928513" y="1012526"/>
                <a:ext cx="6418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8513" y="1012526"/>
                <a:ext cx="64183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649656" y="1367136"/>
                <a:ext cx="6418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9656" y="1367136"/>
                <a:ext cx="64183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H="1" flipV="1">
            <a:off x="6528289" y="3077308"/>
            <a:ext cx="1947496" cy="209256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25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  <p:bldP spid="19" grpId="0"/>
    </p:bldLst>
  </p:timing>
</p:sld>
</file>

<file path=ppt/slides/slide6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r="-26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r="-40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01639" r="-100855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101639" r="-100855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52" y="2830767"/>
            <a:ext cx="3625133" cy="39264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352" y="2830766"/>
            <a:ext cx="3625133" cy="39264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207370" y="1367137"/>
                <a:ext cx="6418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370" y="1367137"/>
                <a:ext cx="64183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955222" y="997499"/>
                <a:ext cx="6418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222" y="997499"/>
                <a:ext cx="64183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671095" y="1367136"/>
                <a:ext cx="6418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2.25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1095" y="1367136"/>
                <a:ext cx="641838" cy="461665"/>
              </a:xfrm>
              <a:prstGeom prst="rect">
                <a:avLst/>
              </a:prstGeom>
              <a:blipFill>
                <a:blip r:embed="rId9"/>
                <a:stretch>
                  <a:fillRect l="-15094" r="-75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H="1" flipV="1">
            <a:off x="5681719" y="3068515"/>
            <a:ext cx="2802858" cy="22596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57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8" grpId="0"/>
    </p:bldLst>
  </p:timing>
</p:sld>
</file>

<file path=ppt/slides/slide6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r="-26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r="-40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FB606611-1FBC-483F-8D08-0E1137E99761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864995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101639" r="-100855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DCB5E1C0-DDBF-42F9-A8AA-D9E1061EB47E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5459518" y="1052736"/>
              <a:ext cx="2831976" cy="7358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07994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707994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639" r="-300000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724" t="-1639" r="-20258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2586" t="-1639" r="-1724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855" t="-101639" r="-300000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200000" t="-101639" r="-100855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52" y="2830767"/>
            <a:ext cx="3625133" cy="39264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352" y="2830766"/>
            <a:ext cx="3625133" cy="392643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V="1">
            <a:off x="5697415" y="4396156"/>
            <a:ext cx="2769577" cy="22772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207370" y="1367137"/>
                <a:ext cx="6418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370" y="1367137"/>
                <a:ext cx="64183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901962" y="997499"/>
                <a:ext cx="6418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1962" y="997499"/>
                <a:ext cx="64183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7649656" y="1382164"/>
                <a:ext cx="64183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−2.25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9656" y="1382164"/>
                <a:ext cx="641838" cy="400110"/>
              </a:xfrm>
              <a:prstGeom prst="rect">
                <a:avLst/>
              </a:prstGeom>
              <a:blipFill>
                <a:blip r:embed="rId9"/>
                <a:stretch>
                  <a:fillRect l="-13333" r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474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  <p:bldP spid="19" grpId="0"/>
    </p:bldLst>
  </p:timing>
</p:sld>
</file>

<file path=ppt/slides/slide6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Sketch using the table of values: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ndara" panose="020E0502030303020204" pitchFamily="34" charset="0"/>
              </a:rPr>
              <a:t>Sketch using the table of values: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C44C868F-6970-4753-AC36-0C69206DC02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1007" y="1052736"/>
              <a:ext cx="3132348" cy="73368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2058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694620650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32988589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C44C868F-6970-4753-AC36-0C69206DC028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01007" y="1052736"/>
              <a:ext cx="3132348" cy="73368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2058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694620650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32988589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63" t="-1639" r="-5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163" t="-1639" r="-4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1163" t="-1639" r="-3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4706" t="-1639" r="-20470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000" t="-1639" r="-10232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000" t="-1639" r="-2326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163" t="-101639" r="-501163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1163" t="-101639" r="-401163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1163" t="-101639" r="-301163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4706" t="-101639" r="-204706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000" t="-101639" r="-102326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0000" t="-101639" r="-2326" b="-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E908C8E2-5C69-4E45-A6D5-03A7559A897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305441" y="1052736"/>
              <a:ext cx="3132348" cy="73368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2058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694620650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32988589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>
                <a:extLst>
                  <a:ext uri="{FF2B5EF4-FFF2-40B4-BE49-F238E27FC236}">
                    <a16:creationId xmlns:a16="http://schemas.microsoft.com/office/drawing/2014/main" id="{E908C8E2-5C69-4E45-A6D5-03A7559A8973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5305441" y="1052736"/>
              <a:ext cx="3132348" cy="733688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522058">
                      <a:extLst>
                        <a:ext uri="{9D8B030D-6E8A-4147-A177-3AD203B41FA5}">
                          <a16:colId xmlns:a16="http://schemas.microsoft.com/office/drawing/2014/main" val="128954352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2921998184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3948040968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483068771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694620650"/>
                        </a:ext>
                      </a:extLst>
                    </a:gridCol>
                    <a:gridCol w="522058">
                      <a:extLst>
                        <a:ext uri="{9D8B030D-6E8A-4147-A177-3AD203B41FA5}">
                          <a16:colId xmlns:a16="http://schemas.microsoft.com/office/drawing/2014/main" val="132988589"/>
                        </a:ext>
                      </a:extLst>
                    </a:gridCol>
                  </a:tblGrid>
                  <a:tr h="3679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63" t="-1639" r="-5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163" t="-1639" r="-4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1163" t="-1639" r="-301163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4706" t="-1639" r="-20470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1639" r="-102326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1639" r="-2326" b="-10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94469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163" t="-101639" r="-501163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163" t="-101639" r="-401163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1163" t="-101639" r="-301163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4706" t="-101639" r="-204706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101639" r="-102326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101639" r="-2326" b="-65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027435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115" y="2084831"/>
            <a:ext cx="2470806" cy="44857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091" y="2084831"/>
            <a:ext cx="2470806" cy="448572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H="1">
            <a:off x="6172200" y="2084831"/>
            <a:ext cx="1485900" cy="448572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040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155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parallel</a:t>
                </a:r>
                <a:r>
                  <a:rPr lang="en-US" sz="2400" b="1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400" b="1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b="1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parallel</a:t>
                </a:r>
                <a:r>
                  <a:rPr lang="en-US" sz="2400" b="1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2400" b="1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b="1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155724"/>
              </a:xfrm>
              <a:prstGeom prst="rect">
                <a:avLst/>
              </a:prstGeom>
              <a:blipFill>
                <a:blip r:embed="rId2"/>
                <a:stretch>
                  <a:fillRect l="-2000" t="-792" r="-1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52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parallel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52550"/>
              </a:xfrm>
              <a:prstGeom prst="rect">
                <a:avLst/>
              </a:prstGeom>
              <a:blipFill>
                <a:blip r:embed="rId3"/>
                <a:stretch>
                  <a:fillRect l="-2000" t="-3604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172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5231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523196"/>
              </a:xfrm>
              <a:prstGeom prst="rect">
                <a:avLst/>
              </a:prstGeom>
              <a:blipFill>
                <a:blip r:embed="rId2"/>
                <a:stretch>
                  <a:fillRect l="-2000" t="-748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40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737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6780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(−2,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678047"/>
              </a:xfrm>
              <a:prstGeom prst="rect">
                <a:avLst/>
              </a:prstGeom>
              <a:blipFill>
                <a:blip r:embed="rId2"/>
                <a:stretch>
                  <a:fillRect l="-2000" t="-731" r="-5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536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that passes through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53640"/>
              </a:xfrm>
              <a:prstGeom prst="rect">
                <a:avLst/>
              </a:prstGeom>
              <a:blipFill>
                <a:blip r:embed="rId3"/>
                <a:stretch>
                  <a:fillRect l="-2000" t="-3604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80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(3, 7)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(3, 7)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370975"/>
              </a:xfrm>
              <a:prstGeom prst="rect">
                <a:avLst/>
              </a:prstGeom>
              <a:blipFill>
                <a:blip r:embed="rId2"/>
                <a:stretch>
                  <a:fillRect l="-2000"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7)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4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46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down an equation of a line parallel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the origin.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Write down an equation of a line parallel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=3−4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which passes through the origin.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down an equation of a line parallel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the origin.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776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548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gradient between the coordinates:</a:t>
                </a:r>
              </a:p>
              <a:p>
                <a:endParaRPr lang="en-US" sz="9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2, 1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(5, 7)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2, −1)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7)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54819"/>
              </a:xfrm>
              <a:prstGeom prst="rect">
                <a:avLst/>
              </a:prstGeom>
              <a:blipFill>
                <a:blip r:embed="rId2"/>
                <a:stretch>
                  <a:fillRect l="-2000" t="-1372" b="-29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gradient between the coordinates:</a:t>
                </a:r>
              </a:p>
              <a:p>
                <a:endParaRPr lang="en-US" sz="10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2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(6, 8)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54217"/>
              </a:xfrm>
              <a:prstGeom prst="rect">
                <a:avLst/>
              </a:prstGeom>
              <a:blipFill>
                <a:blip r:embed="rId3"/>
                <a:stretch>
                  <a:fillRect l="-2000" t="-3604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333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548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gradient between the coordinates:</a:t>
                </a:r>
              </a:p>
              <a:p>
                <a:endParaRPr lang="en-US" sz="9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2, 1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(5, 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7)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(2, −1)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(−5,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7)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54819"/>
              </a:xfrm>
              <a:prstGeom prst="rect">
                <a:avLst/>
              </a:prstGeom>
              <a:blipFill>
                <a:blip r:embed="rId2"/>
                <a:stretch>
                  <a:fillRect l="-2000" t="-1372" b="-29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gradient between the coordinates:</a:t>
                </a:r>
              </a:p>
              <a:p>
                <a:endParaRPr lang="en-US" sz="10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2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6, 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8)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54217"/>
              </a:xfrm>
              <a:prstGeom prst="rect">
                <a:avLst/>
              </a:prstGeom>
              <a:blipFill>
                <a:blip r:embed="rId3"/>
                <a:stretch>
                  <a:fillRect l="-2000" t="-3604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019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019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028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equation of the line in the form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which passes through the points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(2, 3)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(5, 9)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Write the equation of the line in the form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which passes through the points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(2, 3)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(5, −9)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2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equation of the line in the form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which passes through the points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(3, 10)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(−5, 18)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87570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87570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734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equation of the line in the form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which passes through the points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(2, −3)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(7, −5)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13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equation of the line in the form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 dirty="0" err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which passes through the points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(3, −2)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(−7, 5)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r="-267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902078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902078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609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point of intersection of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point of intersection of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6D6B10BF-A712-4EE2-9324-8E5BD57B74F8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017" y="2566787"/>
            <a:ext cx="4373966" cy="40104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6B10BF-A712-4EE2-9324-8E5BD57B74F8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70034" y="2566787"/>
            <a:ext cx="4373966" cy="40104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12881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(1, 5)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88197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V="1">
            <a:off x="4844562" y="2804746"/>
            <a:ext cx="2681653" cy="244426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V="1">
            <a:off x="5372100" y="2804746"/>
            <a:ext cx="1956289" cy="36751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63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6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point of intersection of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−4 </m:t>
                    </m:r>
                  </m:oMath>
                </a14:m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2400" dirty="0"/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point of intersection of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−3 </m:t>
                    </m:r>
                  </m:oMath>
                </a14:m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6D6B10BF-A712-4EE2-9324-8E5BD57B74F8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017" y="2566787"/>
            <a:ext cx="4373966" cy="40104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6B10BF-A712-4EE2-9324-8E5BD57B74F8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70034" y="2566787"/>
            <a:ext cx="4373966" cy="40104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7017" y="12881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(3, 0)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88197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V="1">
            <a:off x="5846885" y="3719146"/>
            <a:ext cx="3015761" cy="27607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>
            <a:off x="4844562" y="2800348"/>
            <a:ext cx="4018084" cy="24662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83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6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point of intersection of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point of intersection of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−2 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6D6B10BF-A712-4EE2-9324-8E5BD57B74F8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017" y="2566787"/>
            <a:ext cx="4373966" cy="40104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6B10BF-A712-4EE2-9324-8E5BD57B74F8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70034" y="2566787"/>
            <a:ext cx="4373966" cy="4010443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V="1">
            <a:off x="6430950" y="2800908"/>
            <a:ext cx="1310054" cy="36663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AE3BD7-7CDB-464E-B170-112C53A152F1}"/>
              </a:ext>
            </a:extLst>
          </p:cNvPr>
          <p:cNvCxnSpPr>
            <a:cxnSpLocks/>
          </p:cNvCxnSpPr>
          <p:nvPr/>
        </p:nvCxnSpPr>
        <p:spPr>
          <a:xfrm flipV="1">
            <a:off x="6634001" y="2813539"/>
            <a:ext cx="1327639" cy="36663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566982" y="1242031"/>
            <a:ext cx="4572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</a:rPr>
              <a:t>No point of intersection - the lines are parallel</a:t>
            </a:r>
          </a:p>
        </p:txBody>
      </p:sp>
    </p:spTree>
    <p:extLst>
      <p:ext uri="{BB962C8B-B14F-4D97-AF65-F5344CB8AC3E}">
        <p14:creationId xmlns:p14="http://schemas.microsoft.com/office/powerpoint/2010/main" val="141378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6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distance between the line segment connecting: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(2, 4) </m:t>
                    </m:r>
                  </m:oMath>
                </a14:m>
                <a:r>
                  <a:rPr lang="en-GB" sz="2400" i="0" dirty="0">
                    <a:latin typeface="Candara" panose="020E0502030303020204" pitchFamily="34" charset="0"/>
                  </a:rPr>
                  <a:t>and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(8, 8)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(−2, 4)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latin typeface="Candara" panose="020E0502030303020204" pitchFamily="34" charset="0"/>
                  </a:rPr>
                  <a:t>and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(−9, 9)</m:t>
                    </m:r>
                  </m:oMath>
                </a14:m>
                <a:endParaRPr lang="en-GB" sz="2400" dirty="0"/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distance between the line segment connecting: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(2, −4)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latin typeface="Candara" panose="020E0502030303020204" pitchFamily="34" charset="0"/>
                  </a:rPr>
                  <a:t>and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(11, 8)</m:t>
                    </m:r>
                  </m:oMath>
                </a14:m>
                <a:r>
                  <a:rPr lang="en-GB" sz="2400" dirty="0"/>
                  <a:t> 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72252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72252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045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midpoint of the line segment between: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(2, 4) </m:t>
                    </m:r>
                  </m:oMath>
                </a14:m>
                <a:r>
                  <a:rPr lang="en-GB" sz="2400" i="0" dirty="0">
                    <a:latin typeface="Candara" panose="020E0502030303020204" pitchFamily="34" charset="0"/>
                  </a:rPr>
                  <a:t>and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(8, 8)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(−2, 4)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latin typeface="Candara" panose="020E0502030303020204" pitchFamily="34" charset="0"/>
                  </a:rPr>
                  <a:t>and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(−9, 9)</m:t>
                    </m:r>
                  </m:oMath>
                </a14:m>
                <a:endParaRPr lang="en-GB" sz="2400" dirty="0"/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midpoint of the line segment between: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(2, −4)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latin typeface="Candara" panose="020E0502030303020204" pitchFamily="34" charset="0"/>
                  </a:rPr>
                  <a:t>and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(11, 8)</m:t>
                    </m:r>
                  </m:oMath>
                </a14:m>
                <a:r>
                  <a:rPr lang="en-GB" sz="2400" dirty="0"/>
                  <a:t> </a:t>
                </a:r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72252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(6.5, 2)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72252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219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is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3, 8</m:t>
                        </m:r>
                      </m:e>
                    </m:d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(1, −2)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the midpoint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2"/>
                <a:stretch>
                  <a:fillRect l="-2000" t="-1822" r="-2933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is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3, 8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the point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(1, 4)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the midpoint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the equation of the line perpendicular to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which passes through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18" r="-3067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3130392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3130392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26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091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ABCD is a rhombus.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has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5, 10</m:t>
                        </m:r>
                      </m:e>
                    </m:d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equation of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𝐷𝐵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an equation of diagonal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091214"/>
              </a:xfrm>
              <a:prstGeom prst="rect">
                <a:avLst/>
              </a:prstGeom>
              <a:blipFill>
                <a:blip r:embed="rId2"/>
                <a:stretch>
                  <a:fillRect l="-2000" t="-2332" r="-1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091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ABCD is a rhombus.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A has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5, 11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equation of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𝐷𝐵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Find an equation of diagonal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091214"/>
              </a:xfrm>
              <a:prstGeom prst="rect">
                <a:avLst/>
              </a:prstGeom>
              <a:blipFill>
                <a:blip r:embed="rId3"/>
                <a:stretch>
                  <a:fillRect l="-2000" t="-2332" r="-1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72" y="2322439"/>
            <a:ext cx="2833253" cy="237148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373" y="2322438"/>
            <a:ext cx="2833253" cy="23714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496997" y="469391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6997" y="4693919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390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6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924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gradient between the coordinates:</a:t>
                </a:r>
              </a:p>
              <a:p>
                <a:endParaRPr lang="en-US" sz="9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(7, 9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(10, 4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5)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(7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8)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924151"/>
              </a:xfrm>
              <a:prstGeom prst="rect">
                <a:avLst/>
              </a:prstGeom>
              <a:blipFill>
                <a:blip r:embed="rId2"/>
                <a:stretch>
                  <a:fillRect l="-2000" t="-1242" b="-2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Calculate the gradient between the coordinates:</a:t>
                </a:r>
              </a:p>
              <a:p>
                <a:endParaRPr lang="en-US" sz="1000" i="1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4, 8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(11, 2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54217"/>
              </a:xfrm>
              <a:prstGeom prst="rect">
                <a:avLst/>
              </a:prstGeom>
              <a:blipFill>
                <a:blip r:embed="rId3"/>
                <a:stretch>
                  <a:fillRect l="-2000" t="-3604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61966" y="1806953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806953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390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gradient connecting the two points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5)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(7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8)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Solve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gradient connecting the two points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7)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12)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Solve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44136"/>
                <a:ext cx="4572001" cy="791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44136"/>
                <a:ext cx="4572001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673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gradient connecting the two points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(2, −5)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Find an expression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r="-213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gradient connecting the two points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Find an expression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2267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6199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6199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21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