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0.xml" ContentType="application/vnd.openxmlformats-officedocument.presentationml.slide+xml"/>
  <Override PartName="/ppt/slides/slide611.xml" ContentType="application/vnd.openxmlformats-officedocument.presentationml.slide+xml"/>
  <Override PartName="/ppt/slides/slide612.xml" ContentType="application/vnd.openxmlformats-officedocument.presentationml.slide+xml"/>
  <Override PartName="/ppt/slides/slide613.xml" ContentType="application/vnd.openxmlformats-officedocument.presentationml.slide+xml"/>
  <Override PartName="/ppt/slides/slide614.xml" ContentType="application/vnd.openxmlformats-officedocument.presentationml.slide+xml"/>
  <Override PartName="/ppt/slides/slide615.xml" ContentType="application/vnd.openxmlformats-officedocument.presentationml.slide+xml"/>
  <Override PartName="/ppt/slides/slide616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18" r:id="rId610"/>
    <p:sldId id="1138" r:id="rId611"/>
    <p:sldId id="1139" r:id="rId612"/>
    <p:sldId id="1140" r:id="rId613"/>
    <p:sldId id="1141" r:id="rId614"/>
    <p:sldId id="1142" r:id="rId615"/>
    <p:sldId id="1143" r:id="rId616"/>
    <p:sldId id="1144" r:id="rId6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610" Type="http://schemas.openxmlformats.org/officeDocument/2006/relationships/slide" Target="slides/slide609.xml"/><Relationship Id="rId611" Type="http://schemas.openxmlformats.org/officeDocument/2006/relationships/slide" Target="slides/slide610.xml"/><Relationship Id="rId612" Type="http://schemas.openxmlformats.org/officeDocument/2006/relationships/slide" Target="slides/slide611.xml"/><Relationship Id="rId613" Type="http://schemas.openxmlformats.org/officeDocument/2006/relationships/slide" Target="slides/slide612.xml"/><Relationship Id="rId614" Type="http://schemas.openxmlformats.org/officeDocument/2006/relationships/slide" Target="slides/slide613.xml"/><Relationship Id="rId615" Type="http://schemas.openxmlformats.org/officeDocument/2006/relationships/slide" Target="slides/slide614.xml"/><Relationship Id="rId616" Type="http://schemas.openxmlformats.org/officeDocument/2006/relationships/slide" Target="slides/slide615.xml"/><Relationship Id="rId617" Type="http://schemas.openxmlformats.org/officeDocument/2006/relationships/slide" Target="slides/slide616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31.png"/><Relationship Id="rId3" Type="http://schemas.openxmlformats.org/officeDocument/2006/relationships/image" Target="../media/image9410.png"/><Relationship Id="rId4" Type="http://schemas.openxmlformats.org/officeDocument/2006/relationships/image" Target="../media/image9510.png"/></Relationships>
</file>

<file path=ppt/slides/_rels/slide6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71.png"/><Relationship Id="rId3" Type="http://schemas.openxmlformats.org/officeDocument/2006/relationships/image" Target="../media/image1081.png"/><Relationship Id="rId4" Type="http://schemas.openxmlformats.org/officeDocument/2006/relationships/image" Target="../media/image1307.png"/></Relationships>
</file>

<file path=ppt/slides/_rels/slide6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110.png"/><Relationship Id="rId3" Type="http://schemas.openxmlformats.org/officeDocument/2006/relationships/image" Target="../media/image1324.png"/><Relationship Id="rId4" Type="http://schemas.openxmlformats.org/officeDocument/2006/relationships/image" Target="../media/image1331.png"/></Relationships>
</file>

<file path=ppt/slides/_rels/slide6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92.png"/><Relationship Id="rId3" Type="http://schemas.openxmlformats.org/officeDocument/2006/relationships/image" Target="../media/image1101.png"/><Relationship Id="rId4" Type="http://schemas.openxmlformats.org/officeDocument/2006/relationships/image" Target="../media/image1342.png"/></Relationships>
</file>

<file path=ppt/slides/_rels/slide6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11.png"/><Relationship Id="rId3" Type="http://schemas.openxmlformats.org/officeDocument/2006/relationships/image" Target="../media/image1121.png"/><Relationship Id="rId4" Type="http://schemas.openxmlformats.org/officeDocument/2006/relationships/image" Target="../media/image1342.png"/></Relationships>
</file>

<file path=ppt/slides/_rels/slide6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51.png"/><Relationship Id="rId3" Type="http://schemas.openxmlformats.org/officeDocument/2006/relationships/image" Target="../media/image1161.png"/><Relationship Id="rId4" Type="http://schemas.openxmlformats.org/officeDocument/2006/relationships/image" Target="../media/image1351.png"/><Relationship Id="rId5" Type="http://schemas.openxmlformats.org/officeDocument/2006/relationships/image" Target="../media/image1361.png"/></Relationships>
</file>

<file path=ppt/slides/_rels/slide6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71.png"/><Relationship Id="rId3" Type="http://schemas.openxmlformats.org/officeDocument/2006/relationships/image" Target="../media/image1141.png"/><Relationship Id="rId4" Type="http://schemas.openxmlformats.org/officeDocument/2006/relationships/image" Target="../media/image1381.png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793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79394"/>
              </a:xfrm>
              <a:prstGeom prst="rect">
                <a:avLst/>
              </a:prstGeom>
              <a:blipFill>
                <a:blip r:embed="rId2"/>
                <a:stretch>
                  <a:fillRect l="-2000" t="-9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776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776658"/>
              </a:xfrm>
              <a:prstGeom prst="rect">
                <a:avLst/>
              </a:prstGeom>
              <a:blipFill>
                <a:blip r:embed="rId3"/>
                <a:stretch>
                  <a:fillRect l="-2000" t="-1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35479"/>
                <a:ext cx="4572001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35479"/>
                <a:ext cx="4572001" cy="23083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519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200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960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96012"/>
              </a:xfrm>
              <a:prstGeom prst="rect">
                <a:avLst/>
              </a:prstGeom>
              <a:blipFill>
                <a:blip r:embed="rId2"/>
                <a:stretch>
                  <a:fillRect l="-2000" t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49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81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03780"/>
                <a:ext cx="4572001" cy="7837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03780"/>
                <a:ext cx="4572001" cy="7837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894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=48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53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−1=17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45+2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=−6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+49=7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552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=48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046988"/>
              </a:xfrm>
              <a:prstGeom prst="rect">
                <a:avLst/>
              </a:prstGeom>
              <a:blipFill>
                <a:blip r:embed="rId3"/>
                <a:stretch>
                  <a:fillRect l="-2000" t="-16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8" y="345132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3451324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120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6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960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49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96012"/>
              </a:xfrm>
              <a:prstGeom prst="rect">
                <a:avLst/>
              </a:prstGeom>
              <a:blipFill>
                <a:blip r:embed="rId2"/>
                <a:stretch>
                  <a:fillRect l="-2000" t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60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121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60639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78761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78761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059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