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569.xml" ContentType="application/vnd.openxmlformats-officedocument.presentationml.slide+xml"/>
  <Override PartName="/ppt/slides/slide570.xml" ContentType="application/vnd.openxmlformats-officedocument.presentationml.slide+xml"/>
  <Override PartName="/ppt/slides/slide571.xml" ContentType="application/vnd.openxmlformats-officedocument.presentationml.slide+xml"/>
  <Override PartName="/ppt/slides/slide572.xml" ContentType="application/vnd.openxmlformats-officedocument.presentationml.slide+xml"/>
  <Override PartName="/ppt/slides/slide573.xml" ContentType="application/vnd.openxmlformats-officedocument.presentationml.slide+xml"/>
  <Override PartName="/ppt/slides/slide574.xml" ContentType="application/vnd.openxmlformats-officedocument.presentationml.slide+xml"/>
  <Override PartName="/ppt/slides/slide575.xml" ContentType="application/vnd.openxmlformats-officedocument.presentationml.slide+xml"/>
  <Override PartName="/ppt/slides/slide576.xml" ContentType="application/vnd.openxmlformats-officedocument.presentationml.slide+xml"/>
  <Override PartName="/ppt/slides/slide577.xml" ContentType="application/vnd.openxmlformats-officedocument.presentationml.slide+xml"/>
  <Override PartName="/ppt/slides/slide578.xml" ContentType="application/vnd.openxmlformats-officedocument.presentationml.slide+xml"/>
  <Override PartName="/ppt/slides/slide579.xml" ContentType="application/vnd.openxmlformats-officedocument.presentationml.slide+xml"/>
  <Override PartName="/ppt/slides/slide580.xml" ContentType="application/vnd.openxmlformats-officedocument.presentationml.slide+xml"/>
  <Override PartName="/ppt/slides/slide581.xml" ContentType="application/vnd.openxmlformats-officedocument.presentationml.slide+xml"/>
  <Override PartName="/ppt/slides/slide582.xml" ContentType="application/vnd.openxmlformats-officedocument.presentationml.slide+xml"/>
  <Override PartName="/ppt/slides/slide583.xml" ContentType="application/vnd.openxmlformats-officedocument.presentationml.slide+xml"/>
  <Override PartName="/ppt/slides/slide584.xml" ContentType="application/vnd.openxmlformats-officedocument.presentationml.slide+xml"/>
  <Override PartName="/ppt/slides/slide585.xml" ContentType="application/vnd.openxmlformats-officedocument.presentationml.slide+xml"/>
  <Override PartName="/ppt/slides/slide586.xml" ContentType="application/vnd.openxmlformats-officedocument.presentationml.slide+xml"/>
  <Override PartName="/ppt/slides/slide587.xml" ContentType="application/vnd.openxmlformats-officedocument.presentationml.slide+xml"/>
  <Override PartName="/ppt/slides/slide588.xml" ContentType="application/vnd.openxmlformats-officedocument.presentationml.slide+xml"/>
  <Override PartName="/ppt/slides/slide589.xml" ContentType="application/vnd.openxmlformats-officedocument.presentationml.slide+xml"/>
  <Override PartName="/ppt/slides/slide590.xml" ContentType="application/vnd.openxmlformats-officedocument.presentationml.slide+xml"/>
  <Override PartName="/ppt/slides/slide591.xml" ContentType="application/vnd.openxmlformats-officedocument.presentationml.slide+xml"/>
  <Override PartName="/ppt/slides/slide592.xml" ContentType="application/vnd.openxmlformats-officedocument.presentationml.slide+xml"/>
  <Override PartName="/ppt/slides/slide593.xml" ContentType="application/vnd.openxmlformats-officedocument.presentationml.slide+xml"/>
  <Override PartName="/ppt/slides/slide594.xml" ContentType="application/vnd.openxmlformats-officedocument.presentationml.slide+xml"/>
  <Override PartName="/ppt/slides/slide595.xml" ContentType="application/vnd.openxmlformats-officedocument.presentationml.slide+xml"/>
  <Override PartName="/ppt/slides/slide596.xml" ContentType="application/vnd.openxmlformats-officedocument.presentationml.slide+xml"/>
  <Override PartName="/ppt/slides/slide597.xml" ContentType="application/vnd.openxmlformats-officedocument.presentationml.slide+xml"/>
  <Override PartName="/ppt/slides/slide598.xml" ContentType="application/vnd.openxmlformats-officedocument.presentationml.slide+xml"/>
  <Override PartName="/ppt/slides/slide599.xml" ContentType="application/vnd.openxmlformats-officedocument.presentationml.slide+xml"/>
  <Override PartName="/ppt/slides/slide600.xml" ContentType="application/vnd.openxmlformats-officedocument.presentationml.slide+xml"/>
  <Override PartName="/ppt/slides/slide601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21" r:id="rId569"/>
    <p:sldId id="1213" r:id="rId570"/>
    <p:sldId id="1214" r:id="rId571"/>
    <p:sldId id="1215" r:id="rId572"/>
    <p:sldId id="1216" r:id="rId573"/>
    <p:sldId id="1217" r:id="rId574"/>
    <p:sldId id="1218" r:id="rId575"/>
    <p:sldId id="1219" r:id="rId576"/>
    <p:sldId id="1220" r:id="rId577"/>
    <p:sldId id="1221" r:id="rId578"/>
    <p:sldId id="1222" r:id="rId579"/>
    <p:sldId id="1223" r:id="rId580"/>
    <p:sldId id="1224" r:id="rId581"/>
    <p:sldId id="1225" r:id="rId582"/>
    <p:sldId id="1226" r:id="rId583"/>
    <p:sldId id="1227" r:id="rId584"/>
    <p:sldId id="1228" r:id="rId585"/>
    <p:sldId id="1229" r:id="rId586"/>
    <p:sldId id="1230" r:id="rId587"/>
    <p:sldId id="1231" r:id="rId588"/>
    <p:sldId id="1232" r:id="rId589"/>
    <p:sldId id="1233" r:id="rId590"/>
    <p:sldId id="1234" r:id="rId591"/>
    <p:sldId id="1235" r:id="rId592"/>
    <p:sldId id="1249" r:id="rId593"/>
    <p:sldId id="1250" r:id="rId594"/>
    <p:sldId id="1251" r:id="rId595"/>
    <p:sldId id="1254" r:id="rId596"/>
    <p:sldId id="1255" r:id="rId597"/>
    <p:sldId id="1720" r:id="rId598"/>
    <p:sldId id="1721" r:id="rId599"/>
    <p:sldId id="1256" r:id="rId600"/>
    <p:sldId id="1260" r:id="rId601"/>
    <p:sldId id="1257" r:id="rId60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69" Type="http://schemas.openxmlformats.org/officeDocument/2006/relationships/slide" Target="slides/slide568.xml"/><Relationship Id="rId570" Type="http://schemas.openxmlformats.org/officeDocument/2006/relationships/slide" Target="slides/slide569.xml"/><Relationship Id="rId571" Type="http://schemas.openxmlformats.org/officeDocument/2006/relationships/slide" Target="slides/slide570.xml"/><Relationship Id="rId572" Type="http://schemas.openxmlformats.org/officeDocument/2006/relationships/slide" Target="slides/slide571.xml"/><Relationship Id="rId573" Type="http://schemas.openxmlformats.org/officeDocument/2006/relationships/slide" Target="slides/slide572.xml"/><Relationship Id="rId574" Type="http://schemas.openxmlformats.org/officeDocument/2006/relationships/slide" Target="slides/slide573.xml"/><Relationship Id="rId575" Type="http://schemas.openxmlformats.org/officeDocument/2006/relationships/slide" Target="slides/slide574.xml"/><Relationship Id="rId576" Type="http://schemas.openxmlformats.org/officeDocument/2006/relationships/slide" Target="slides/slide575.xml"/><Relationship Id="rId577" Type="http://schemas.openxmlformats.org/officeDocument/2006/relationships/slide" Target="slides/slide576.xml"/><Relationship Id="rId578" Type="http://schemas.openxmlformats.org/officeDocument/2006/relationships/slide" Target="slides/slide577.xml"/><Relationship Id="rId579" Type="http://schemas.openxmlformats.org/officeDocument/2006/relationships/slide" Target="slides/slide578.xml"/><Relationship Id="rId580" Type="http://schemas.openxmlformats.org/officeDocument/2006/relationships/slide" Target="slides/slide579.xml"/><Relationship Id="rId581" Type="http://schemas.openxmlformats.org/officeDocument/2006/relationships/slide" Target="slides/slide580.xml"/><Relationship Id="rId582" Type="http://schemas.openxmlformats.org/officeDocument/2006/relationships/slide" Target="slides/slide581.xml"/><Relationship Id="rId583" Type="http://schemas.openxmlformats.org/officeDocument/2006/relationships/slide" Target="slides/slide582.xml"/><Relationship Id="rId584" Type="http://schemas.openxmlformats.org/officeDocument/2006/relationships/slide" Target="slides/slide583.xml"/><Relationship Id="rId585" Type="http://schemas.openxmlformats.org/officeDocument/2006/relationships/slide" Target="slides/slide584.xml"/><Relationship Id="rId586" Type="http://schemas.openxmlformats.org/officeDocument/2006/relationships/slide" Target="slides/slide585.xml"/><Relationship Id="rId587" Type="http://schemas.openxmlformats.org/officeDocument/2006/relationships/slide" Target="slides/slide586.xml"/><Relationship Id="rId588" Type="http://schemas.openxmlformats.org/officeDocument/2006/relationships/slide" Target="slides/slide587.xml"/><Relationship Id="rId589" Type="http://schemas.openxmlformats.org/officeDocument/2006/relationships/slide" Target="slides/slide588.xml"/><Relationship Id="rId590" Type="http://schemas.openxmlformats.org/officeDocument/2006/relationships/slide" Target="slides/slide589.xml"/><Relationship Id="rId591" Type="http://schemas.openxmlformats.org/officeDocument/2006/relationships/slide" Target="slides/slide590.xml"/><Relationship Id="rId592" Type="http://schemas.openxmlformats.org/officeDocument/2006/relationships/slide" Target="slides/slide591.xml"/><Relationship Id="rId593" Type="http://schemas.openxmlformats.org/officeDocument/2006/relationships/slide" Target="slides/slide592.xml"/><Relationship Id="rId594" Type="http://schemas.openxmlformats.org/officeDocument/2006/relationships/slide" Target="slides/slide593.xml"/><Relationship Id="rId595" Type="http://schemas.openxmlformats.org/officeDocument/2006/relationships/slide" Target="slides/slide594.xml"/><Relationship Id="rId596" Type="http://schemas.openxmlformats.org/officeDocument/2006/relationships/slide" Target="slides/slide595.xml"/><Relationship Id="rId597" Type="http://schemas.openxmlformats.org/officeDocument/2006/relationships/slide" Target="slides/slide596.xml"/><Relationship Id="rId598" Type="http://schemas.openxmlformats.org/officeDocument/2006/relationships/slide" Target="slides/slide597.xml"/><Relationship Id="rId599" Type="http://schemas.openxmlformats.org/officeDocument/2006/relationships/slide" Target="slides/slide598.xml"/><Relationship Id="rId600" Type="http://schemas.openxmlformats.org/officeDocument/2006/relationships/slide" Target="slides/slide599.xml"/><Relationship Id="rId601" Type="http://schemas.openxmlformats.org/officeDocument/2006/relationships/slide" Target="slides/slide600.xml"/><Relationship Id="rId602" Type="http://schemas.openxmlformats.org/officeDocument/2006/relationships/slide" Target="slides/slide601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90.png"/><Relationship Id="rId3" Type="http://schemas.openxmlformats.org/officeDocument/2006/relationships/image" Target="../media/image1600.png"/><Relationship Id="rId4" Type="http://schemas.openxmlformats.org/officeDocument/2006/relationships/image" Target="../media/image2391.png"/></Relationships>
</file>

<file path=ppt/slides/_rels/slide5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10.png"/><Relationship Id="rId3" Type="http://schemas.openxmlformats.org/officeDocument/2006/relationships/image" Target="../media/image2400.png"/><Relationship Id="rId4" Type="http://schemas.openxmlformats.org/officeDocument/2006/relationships/image" Target="../media/image2411.png"/></Relationships>
</file>

<file path=ppt/slides/_rels/slide5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30.png"/><Relationship Id="rId3" Type="http://schemas.openxmlformats.org/officeDocument/2006/relationships/image" Target="../media/image1640.png"/><Relationship Id="rId4" Type="http://schemas.openxmlformats.org/officeDocument/2006/relationships/image" Target="../media/image2421.png"/></Relationships>
</file>

<file path=ppt/slides/_rels/slide5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50.png"/><Relationship Id="rId3" Type="http://schemas.openxmlformats.org/officeDocument/2006/relationships/image" Target="../media/image1660.png"/><Relationship Id="rId4" Type="http://schemas.openxmlformats.org/officeDocument/2006/relationships/image" Target="../media/image2431.png"/></Relationships>
</file>

<file path=ppt/slides/_rels/slide5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70.png"/><Relationship Id="rId3" Type="http://schemas.openxmlformats.org/officeDocument/2006/relationships/image" Target="../media/image1680.png"/><Relationship Id="rId4" Type="http://schemas.openxmlformats.org/officeDocument/2006/relationships/image" Target="../media/image2441.png"/></Relationships>
</file>

<file path=ppt/slides/_rels/slide5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90.png"/><Relationship Id="rId3" Type="http://schemas.openxmlformats.org/officeDocument/2006/relationships/image" Target="../media/image1700.png"/><Relationship Id="rId4" Type="http://schemas.openxmlformats.org/officeDocument/2006/relationships/image" Target="../media/image2450.png"/></Relationships>
</file>

<file path=ppt/slides/_rels/slide5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10.png"/><Relationship Id="rId3" Type="http://schemas.openxmlformats.org/officeDocument/2006/relationships/image" Target="../media/image1720.png"/><Relationship Id="rId4" Type="http://schemas.openxmlformats.org/officeDocument/2006/relationships/image" Target="../media/image2461.png"/></Relationships>
</file>

<file path=ppt/slides/_rels/slide5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30.png"/><Relationship Id="rId3" Type="http://schemas.openxmlformats.org/officeDocument/2006/relationships/image" Target="../media/image1740.png"/><Relationship Id="rId4" Type="http://schemas.openxmlformats.org/officeDocument/2006/relationships/image" Target="../media/image2471.png"/></Relationships>
</file>

<file path=ppt/slides/_rels/slide5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50.png"/><Relationship Id="rId3" Type="http://schemas.openxmlformats.org/officeDocument/2006/relationships/image" Target="../media/image1760.png"/><Relationship Id="rId4" Type="http://schemas.openxmlformats.org/officeDocument/2006/relationships/image" Target="../media/image2481.png"/></Relationships>
</file>

<file path=ppt/slides/_rels/slide5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70.png"/><Relationship Id="rId3" Type="http://schemas.openxmlformats.org/officeDocument/2006/relationships/image" Target="../media/image1780.png"/><Relationship Id="rId4" Type="http://schemas.openxmlformats.org/officeDocument/2006/relationships/image" Target="../media/image2490.png"/></Relationships>
</file>

<file path=ppt/slides/_rels/slide5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90.png"/><Relationship Id="rId3" Type="http://schemas.openxmlformats.org/officeDocument/2006/relationships/image" Target="../media/image1800.png"/><Relationship Id="rId4" Type="http://schemas.openxmlformats.org/officeDocument/2006/relationships/image" Target="../media/image2500.png"/></Relationships>
</file>

<file path=ppt/slides/_rels/slide5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10.png"/><Relationship Id="rId3" Type="http://schemas.openxmlformats.org/officeDocument/2006/relationships/image" Target="../media/image2510.png"/><Relationship Id="rId4" Type="http://schemas.openxmlformats.org/officeDocument/2006/relationships/image" Target="../media/image2520.png"/></Relationships>
</file>

<file path=ppt/slides/_rels/slide5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31.png"/><Relationship Id="rId3" Type="http://schemas.openxmlformats.org/officeDocument/2006/relationships/image" Target="../media/image1841.png"/><Relationship Id="rId4" Type="http://schemas.openxmlformats.org/officeDocument/2006/relationships/image" Target="../media/image2530.png"/></Relationships>
</file>

<file path=ppt/slides/_rels/slide5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30.png"/><Relationship Id="rId3" Type="http://schemas.openxmlformats.org/officeDocument/2006/relationships/image" Target="../media/image1840.png"/><Relationship Id="rId4" Type="http://schemas.openxmlformats.org/officeDocument/2006/relationships/image" Target="../media/image2540.png"/></Relationships>
</file>

<file path=ppt/slides/_rels/slide5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50.png"/><Relationship Id="rId3" Type="http://schemas.openxmlformats.org/officeDocument/2006/relationships/image" Target="../media/image1860.png"/><Relationship Id="rId4" Type="http://schemas.openxmlformats.org/officeDocument/2006/relationships/image" Target="../media/image2550.png"/></Relationships>
</file>

<file path=ppt/slides/_rels/slide5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60.png"/><Relationship Id="rId3" Type="http://schemas.openxmlformats.org/officeDocument/2006/relationships/image" Target="../media/image1880.png"/><Relationship Id="rId4" Type="http://schemas.openxmlformats.org/officeDocument/2006/relationships/image" Target="../media/image2570.png"/></Relationships>
</file>

<file path=ppt/slides/_rels/slide5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90.png"/><Relationship Id="rId3" Type="http://schemas.openxmlformats.org/officeDocument/2006/relationships/image" Target="../media/image1900.png"/><Relationship Id="rId4" Type="http://schemas.openxmlformats.org/officeDocument/2006/relationships/image" Target="../media/image2581.png"/></Relationships>
</file>

<file path=ppt/slides/_rels/slide5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90.png"/><Relationship Id="rId3" Type="http://schemas.openxmlformats.org/officeDocument/2006/relationships/image" Target="../media/image260.png"/><Relationship Id="rId4" Type="http://schemas.openxmlformats.org/officeDocument/2006/relationships/image" Target="../media/image261.png"/></Relationships>
</file>

<file path=ppt/slides/_rels/slide5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30.png"/><Relationship Id="rId3" Type="http://schemas.openxmlformats.org/officeDocument/2006/relationships/image" Target="../media/image1940.png"/><Relationship Id="rId4" Type="http://schemas.openxmlformats.org/officeDocument/2006/relationships/image" Target="../media/image262.png"/></Relationships>
</file>

<file path=ppt/slides/_rels/slide5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3.png"/><Relationship Id="rId3" Type="http://schemas.openxmlformats.org/officeDocument/2006/relationships/image" Target="../media/image264.png"/><Relationship Id="rId4" Type="http://schemas.openxmlformats.org/officeDocument/2006/relationships/image" Target="../media/image265.png"/></Relationships>
</file>

<file path=ppt/slides/_rels/slide5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6.png"/><Relationship Id="rId3" Type="http://schemas.openxmlformats.org/officeDocument/2006/relationships/image" Target="../media/image267.png"/><Relationship Id="rId4" Type="http://schemas.openxmlformats.org/officeDocument/2006/relationships/image" Target="../media/image268.png"/></Relationships>
</file>

<file path=ppt/slides/_rels/slide5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71.png"/><Relationship Id="rId3" Type="http://schemas.openxmlformats.org/officeDocument/2006/relationships/image" Target="../media/image269.png"/><Relationship Id="rId4" Type="http://schemas.openxmlformats.org/officeDocument/2006/relationships/image" Target="../media/image270.png"/></Relationships>
</file>

<file path=ppt/slides/_rels/slide5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91.png"/><Relationship Id="rId3" Type="http://schemas.openxmlformats.org/officeDocument/2006/relationships/image" Target="../media/image2001.png"/><Relationship Id="rId4" Type="http://schemas.openxmlformats.org/officeDocument/2006/relationships/image" Target="../media/image271.png"/></Relationships>
</file>

<file path=ppt/slides/_rels/slide5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70.png"/><Relationship Id="rId3" Type="http://schemas.openxmlformats.org/officeDocument/2006/relationships/image" Target="../media/image2180.png"/><Relationship Id="rId4" Type="http://schemas.openxmlformats.org/officeDocument/2006/relationships/image" Target="../media/image281.png"/></Relationships>
</file>

<file path=ppt/slides/_rels/slide5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90.png"/><Relationship Id="rId3" Type="http://schemas.openxmlformats.org/officeDocument/2006/relationships/image" Target="../media/image2200.png"/><Relationship Id="rId4" Type="http://schemas.openxmlformats.org/officeDocument/2006/relationships/image" Target="../media/image282.png"/></Relationships>
</file>

<file path=ppt/slides/_rels/slide5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10.png"/><Relationship Id="rId3" Type="http://schemas.openxmlformats.org/officeDocument/2006/relationships/image" Target="../media/image283.png"/><Relationship Id="rId4" Type="http://schemas.openxmlformats.org/officeDocument/2006/relationships/image" Target="../media/image284.png"/></Relationships>
</file>

<file path=ppt/slides/_rels/slide5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31.png"/><Relationship Id="rId3" Type="http://schemas.openxmlformats.org/officeDocument/2006/relationships/image" Target="../media/image2241.png"/><Relationship Id="rId4" Type="http://schemas.openxmlformats.org/officeDocument/2006/relationships/image" Target="../media/image435.png"/><Relationship Id="rId5" Type="http://schemas.openxmlformats.org/officeDocument/2006/relationships/image" Target="../media/image436.png"/><Relationship Id="rId6" Type="http://schemas.openxmlformats.org/officeDocument/2006/relationships/image" Target="../media/image2251.png"/><Relationship Id="rId7" Type="http://schemas.openxmlformats.org/officeDocument/2006/relationships/image" Target="../media/image2261.png"/><Relationship Id="rId8" Type="http://schemas.openxmlformats.org/officeDocument/2006/relationships/image" Target="../media/image289.png"/></Relationships>
</file>

<file path=ppt/slides/_rels/slide5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72.png"/><Relationship Id="rId3" Type="http://schemas.openxmlformats.org/officeDocument/2006/relationships/image" Target="../media/image2282.png"/><Relationship Id="rId4" Type="http://schemas.openxmlformats.org/officeDocument/2006/relationships/image" Target="../media/image2291.png"/><Relationship Id="rId5" Type="http://schemas.openxmlformats.org/officeDocument/2006/relationships/image" Target="../media/image2301.png"/><Relationship Id="rId6" Type="http://schemas.openxmlformats.org/officeDocument/2006/relationships/image" Target="../media/image2311.png"/><Relationship Id="rId7" Type="http://schemas.openxmlformats.org/officeDocument/2006/relationships/image" Target="../media/image2321.png"/><Relationship Id="rId8" Type="http://schemas.openxmlformats.org/officeDocument/2006/relationships/image" Target="../media/image290.png"/></Relationships>
</file>

<file path=ppt/slides/_rels/slide5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8.png"/><Relationship Id="rId3" Type="http://schemas.openxmlformats.org/officeDocument/2006/relationships/image" Target="../media/image291.png"/><Relationship Id="rId4" Type="http://schemas.openxmlformats.org/officeDocument/2006/relationships/image" Target="../media/image292.png"/><Relationship Id="rId5" Type="http://schemas.openxmlformats.org/officeDocument/2006/relationships/image" Target="../media/image293.png"/><Relationship Id="rId6" Type="http://schemas.openxmlformats.org/officeDocument/2006/relationships/image" Target="../media/image294.png"/><Relationship Id="rId7" Type="http://schemas.openxmlformats.org/officeDocument/2006/relationships/image" Target="../media/image295.png"/><Relationship Id="rId8" Type="http://schemas.openxmlformats.org/officeDocument/2006/relationships/image" Target="../media/image296.png"/></Relationships>
</file>

<file path=ppt/slides/_rels/slide5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30.png"/><Relationship Id="rId3" Type="http://schemas.openxmlformats.org/officeDocument/2006/relationships/image" Target="../media/image297.png"/><Relationship Id="rId4" Type="http://schemas.openxmlformats.org/officeDocument/2006/relationships/image" Target="../media/image298.png"/><Relationship Id="rId5" Type="http://schemas.openxmlformats.org/officeDocument/2006/relationships/image" Target="../media/image299.png"/><Relationship Id="rId6" Type="http://schemas.openxmlformats.org/officeDocument/2006/relationships/image" Target="../media/image449.png"/><Relationship Id="rId7" Type="http://schemas.openxmlformats.org/officeDocument/2006/relationships/image" Target="../media/image300.png"/><Relationship Id="rId8" Type="http://schemas.openxmlformats.org/officeDocument/2006/relationships/image" Target="../media/image301.png"/><Relationship Id="rId9" Type="http://schemas.openxmlformats.org/officeDocument/2006/relationships/image" Target="../media/image302.png"/><Relationship Id="rId10" Type="http://schemas.openxmlformats.org/officeDocument/2006/relationships/image" Target="../media/image2914.png"/></Relationships>
</file>

<file path=ppt/slides/_rels/slide5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30.png"/><Relationship Id="rId3" Type="http://schemas.openxmlformats.org/officeDocument/2006/relationships/image" Target="../media/image2340.png"/><Relationship Id="rId4" Type="http://schemas.openxmlformats.org/officeDocument/2006/relationships/image" Target="../media/image447.png"/><Relationship Id="rId5" Type="http://schemas.openxmlformats.org/officeDocument/2006/relationships/image" Target="../media/image448.png"/><Relationship Id="rId6" Type="http://schemas.openxmlformats.org/officeDocument/2006/relationships/image" Target="../media/image449.png"/><Relationship Id="rId7" Type="http://schemas.openxmlformats.org/officeDocument/2006/relationships/image" Target="../media/image2360.png"/><Relationship Id="rId8" Type="http://schemas.openxmlformats.org/officeDocument/2006/relationships/image" Target="../media/image2370.png"/><Relationship Id="rId9" Type="http://schemas.openxmlformats.org/officeDocument/2006/relationships/image" Target="../media/image2381.png"/><Relationship Id="rId10" Type="http://schemas.openxmlformats.org/officeDocument/2006/relationships/image" Target="../media/image2914.png"/></Relationships>
</file>

<file path=ppt/slides/_rels/slide6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3.png"/><Relationship Id="rId3" Type="http://schemas.openxmlformats.org/officeDocument/2006/relationships/image" Target="../media/image304.png"/><Relationship Id="rId6" Type="http://schemas.openxmlformats.org/officeDocument/2006/relationships/image" Target="../media/image3041.png"/><Relationship Id="rId7" Type="http://schemas.openxmlformats.org/officeDocument/2006/relationships/image" Target="../media/image309.png"/><Relationship Id="rId8" Type="http://schemas.openxmlformats.org/officeDocument/2006/relationships/image" Target="../media/image310.png"/><Relationship Id="rId9" Type="http://schemas.openxmlformats.org/officeDocument/2006/relationships/image" Target="../media/image402.png"/><Relationship Id="rId10" Type="http://schemas.openxmlformats.org/officeDocument/2006/relationships/image" Target="../media/image403.png"/><Relationship Id="rId11" Type="http://schemas.openxmlformats.org/officeDocument/2006/relationships/image" Target="../media/image404.png"/><Relationship Id="rId12" Type="http://schemas.openxmlformats.org/officeDocument/2006/relationships/image" Target="../media/image405.png"/><Relationship Id="rId13" Type="http://schemas.openxmlformats.org/officeDocument/2006/relationships/image" Target="../media/image406.png"/><Relationship Id="rId14" Type="http://schemas.openxmlformats.org/officeDocument/2006/relationships/image" Target="../media/image408.png"/><Relationship Id="rId15" Type="http://schemas.openxmlformats.org/officeDocument/2006/relationships/image" Target="../media/image409.png"/></Relationships>
</file>

<file path=ppt/slides/_rels/slide6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10.png"/><Relationship Id="rId3" Type="http://schemas.openxmlformats.org/officeDocument/2006/relationships/image" Target="../media/image2320.png"/><Relationship Id="rId4" Type="http://schemas.openxmlformats.org/officeDocument/2006/relationships/image" Target="../media/image2952.png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5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933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78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650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+20=0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+30=0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391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+20=0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+30=0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921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−42=0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−20=0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740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836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7478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+25=0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7478970"/>
              </a:xfrm>
              <a:prstGeom prst="rect">
                <a:avLst/>
              </a:prstGeom>
              <a:blipFill>
                <a:blip r:embed="rId2"/>
                <a:stretch>
                  <a:fillRect l="-2000" t="-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+36=0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769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7478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+25=0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7478970"/>
              </a:xfrm>
              <a:prstGeom prst="rect">
                <a:avLst/>
              </a:prstGeom>
              <a:blipFill>
                <a:blip r:embed="rId2"/>
                <a:stretch>
                  <a:fillRect l="-2000" t="-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+36=0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62608"/>
              </a:xfrm>
              <a:prstGeom prst="rect">
                <a:avLst/>
              </a:prstGeom>
              <a:blipFill>
                <a:blip r:embed="rId3"/>
                <a:stretch>
                  <a:fillRect l="-2000" t="-5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009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+16=0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+16=0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+36=0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=−36,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=−18,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=−9,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736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</a:t>
                </a:r>
                <a:r>
                  <a:rPr lang="en-GB" sz="2400" dirty="0">
                    <a:latin typeface="Candara" panose="020E0502030303020204" pitchFamily="34" charset="0"/>
                  </a:rPr>
                  <a:t>factorising</a:t>
                </a:r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+25=0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+11=0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+27=0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262979"/>
              </a:xfrm>
              <a:prstGeom prst="rect">
                <a:avLst/>
              </a:prstGeom>
              <a:blipFill>
                <a:blip r:embed="rId3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=−11,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=−9,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081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462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+16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+32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462760"/>
              </a:xfrm>
              <a:prstGeom prst="rect">
                <a:avLst/>
              </a:prstGeom>
              <a:blipFill>
                <a:blip r:embed="rId3"/>
                <a:stretch>
                  <a:fillRect l="-2000" t="-10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3898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3898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330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+30=0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−30=0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−42=0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=−7,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362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factorising: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897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with the quadratic formula: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with the quadratic formula: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503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with the quadratic formula: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−11=0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with the quadratic formula: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−7=0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7398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−13+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309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−13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309</m:t>
                              </m:r>
                            </m:e>
                          </m:rad>
                        </m:num>
                        <m:den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7398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914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with the quadratic formula: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−11=0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with the quadratic formula: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−7=0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7398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13+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141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141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7398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370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discriminant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with the quadratic formula: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36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How many real roots are there to: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r="-10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How many real roots are there to: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+12=0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+16=0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+17=0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r="-10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Two: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=−6,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One: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No real roots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 t="-1175" b="-24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481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155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7−8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1234513"/>
                <a:ext cx="4572001" cy="7398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−7+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209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−7−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209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7398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363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−31=4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−32=3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191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542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542799"/>
              </a:xfrm>
              <a:prstGeom prst="rect">
                <a:avLst/>
              </a:prstGeom>
              <a:blipFill>
                <a:blip r:embed="rId2"/>
                <a:stretch>
                  <a:fillRect l="-2000" t="-8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0919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0919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371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173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173468"/>
              </a:xfrm>
              <a:prstGeom prst="rect">
                <a:avLst/>
              </a:prstGeom>
              <a:blipFill>
                <a:blip r:embed="rId2"/>
                <a:stretch>
                  <a:fillRect l="-2000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09195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09195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890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completing the square: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completing the square: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512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=−3−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512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881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completing the square: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completing the square: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1234513"/>
                <a:ext cx="4572001" cy="7541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7541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322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using three methods: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using three methods: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+5=0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258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area of the rectangle is equal to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8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area of the rectangle is equal to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r="-8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A1C0B02D-D744-4CCA-A8CC-C78B5060FB55}"/>
              </a:ext>
            </a:extLst>
          </p:cNvPr>
          <p:cNvGrpSpPr/>
          <p:nvPr/>
        </p:nvGrpSpPr>
        <p:grpSpPr>
          <a:xfrm>
            <a:off x="162882" y="1441076"/>
            <a:ext cx="3740708" cy="1734496"/>
            <a:chOff x="146127" y="1494206"/>
            <a:chExt cx="3740708" cy="17344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DD2D689-DE80-4E6A-BF54-84E47CED2821}"/>
                </a:ext>
              </a:extLst>
            </p:cNvPr>
            <p:cNvSpPr/>
            <p:nvPr/>
          </p:nvSpPr>
          <p:spPr>
            <a:xfrm>
              <a:off x="879866" y="1953818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095317" y="1494206"/>
                  <a:ext cx="962239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+4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5317" y="1494206"/>
                  <a:ext cx="962239" cy="44777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6127" y="2367373"/>
                  <a:ext cx="754190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127" y="2367373"/>
                  <a:ext cx="754190" cy="44777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ED1AEE-8D7F-4A78-86A5-9902C813F9CA}"/>
              </a:ext>
            </a:extLst>
          </p:cNvPr>
          <p:cNvGrpSpPr/>
          <p:nvPr/>
        </p:nvGrpSpPr>
        <p:grpSpPr>
          <a:xfrm>
            <a:off x="5059815" y="1888850"/>
            <a:ext cx="4084185" cy="1815926"/>
            <a:chOff x="5422659" y="1969499"/>
            <a:chExt cx="4084185" cy="181592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DAB85AB-7586-4613-A061-3945283BAFED}"/>
                </a:ext>
              </a:extLst>
            </p:cNvPr>
            <p:cNvSpPr/>
            <p:nvPr/>
          </p:nvSpPr>
          <p:spPr>
            <a:xfrm>
              <a:off x="5422659" y="1969499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Placeholder 1">
                  <a:extLst>
                    <a:ext uri="{FF2B5EF4-FFF2-40B4-BE49-F238E27FC236}">
                      <a16:creationId xmlns:a16="http://schemas.microsoft.com/office/drawing/2014/main" id="{E17EF083-53AE-498A-9A87-FCC1D42B00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38111" y="3337651"/>
                  <a:ext cx="1203308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+3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 Placeholder 1">
                  <a:extLst>
                    <a:ext uri="{FF2B5EF4-FFF2-40B4-BE49-F238E27FC236}">
                      <a16:creationId xmlns:a16="http://schemas.microsoft.com/office/drawing/2014/main" id="{E17EF083-53AE-498A-9A87-FCC1D42B00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8111" y="3337651"/>
                  <a:ext cx="1203308" cy="44777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Placeholder 1">
                  <a:extLst>
                    <a:ext uri="{FF2B5EF4-FFF2-40B4-BE49-F238E27FC236}">
                      <a16:creationId xmlns:a16="http://schemas.microsoft.com/office/drawing/2014/main" id="{6F38D90D-B739-476F-8D5A-0E7BDEE610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426486" y="2383054"/>
                  <a:ext cx="1080358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−4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 Placeholder 1">
                  <a:extLst>
                    <a:ext uri="{FF2B5EF4-FFF2-40B4-BE49-F238E27FC236}">
                      <a16:creationId xmlns:a16="http://schemas.microsoft.com/office/drawing/2014/main" id="{6F38D90D-B739-476F-8D5A-0E7BDEE610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26486" y="2383054"/>
                  <a:ext cx="1080358" cy="44777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590920" y="371850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920" y="3718509"/>
                <a:ext cx="45720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814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5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area of the rectangle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28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8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area of the rectangle is equal to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r="-8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A1C0B02D-D744-4CCA-A8CC-C78B5060FB55}"/>
              </a:ext>
            </a:extLst>
          </p:cNvPr>
          <p:cNvGrpSpPr/>
          <p:nvPr/>
        </p:nvGrpSpPr>
        <p:grpSpPr>
          <a:xfrm>
            <a:off x="162882" y="1441076"/>
            <a:ext cx="3740708" cy="1734496"/>
            <a:chOff x="146127" y="1494206"/>
            <a:chExt cx="3740708" cy="17344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DD2D689-DE80-4E6A-BF54-84E47CED2821}"/>
                </a:ext>
              </a:extLst>
            </p:cNvPr>
            <p:cNvSpPr/>
            <p:nvPr/>
          </p:nvSpPr>
          <p:spPr>
            <a:xfrm>
              <a:off x="879866" y="1953818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095317" y="1494206"/>
                  <a:ext cx="962239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5317" y="1494206"/>
                  <a:ext cx="962239" cy="44777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6127" y="2367373"/>
                  <a:ext cx="754190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127" y="2367373"/>
                  <a:ext cx="754190" cy="44777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ED1AEE-8D7F-4A78-86A5-9902C813F9CA}"/>
              </a:ext>
            </a:extLst>
          </p:cNvPr>
          <p:cNvGrpSpPr/>
          <p:nvPr/>
        </p:nvGrpSpPr>
        <p:grpSpPr>
          <a:xfrm>
            <a:off x="5059815" y="1888850"/>
            <a:ext cx="4084185" cy="1815926"/>
            <a:chOff x="5422659" y="1969499"/>
            <a:chExt cx="4084185" cy="181592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DAB85AB-7586-4613-A061-3945283BAFED}"/>
                </a:ext>
              </a:extLst>
            </p:cNvPr>
            <p:cNvSpPr/>
            <p:nvPr/>
          </p:nvSpPr>
          <p:spPr>
            <a:xfrm>
              <a:off x="5422659" y="1969499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Placeholder 1">
                  <a:extLst>
                    <a:ext uri="{FF2B5EF4-FFF2-40B4-BE49-F238E27FC236}">
                      <a16:creationId xmlns:a16="http://schemas.microsoft.com/office/drawing/2014/main" id="{E17EF083-53AE-498A-9A87-FCC1D42B00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38111" y="3337651"/>
                  <a:ext cx="1203308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 Placeholder 1">
                  <a:extLst>
                    <a:ext uri="{FF2B5EF4-FFF2-40B4-BE49-F238E27FC236}">
                      <a16:creationId xmlns:a16="http://schemas.microsoft.com/office/drawing/2014/main" id="{E17EF083-53AE-498A-9A87-FCC1D42B00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8111" y="3337651"/>
                  <a:ext cx="1203308" cy="44777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Placeholder 1">
                  <a:extLst>
                    <a:ext uri="{FF2B5EF4-FFF2-40B4-BE49-F238E27FC236}">
                      <a16:creationId xmlns:a16="http://schemas.microsoft.com/office/drawing/2014/main" id="{6F38D90D-B739-476F-8D5A-0E7BDEE610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426486" y="2383054"/>
                  <a:ext cx="1080358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+8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 Placeholder 1">
                  <a:extLst>
                    <a:ext uri="{FF2B5EF4-FFF2-40B4-BE49-F238E27FC236}">
                      <a16:creationId xmlns:a16="http://schemas.microsoft.com/office/drawing/2014/main" id="{6F38D90D-B739-476F-8D5A-0E7BDEE610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26486" y="2383054"/>
                  <a:ext cx="1080358" cy="44777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590920" y="371850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920" y="3718509"/>
                <a:ext cx="45720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861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5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area of the rectangle is equal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8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area of the rectangle is equal to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8 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r="-8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A1C0B02D-D744-4CCA-A8CC-C78B5060FB55}"/>
              </a:ext>
            </a:extLst>
          </p:cNvPr>
          <p:cNvGrpSpPr/>
          <p:nvPr/>
        </p:nvGrpSpPr>
        <p:grpSpPr>
          <a:xfrm>
            <a:off x="162882" y="1441076"/>
            <a:ext cx="3740708" cy="1734496"/>
            <a:chOff x="146127" y="1494206"/>
            <a:chExt cx="3740708" cy="173449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DD2D689-DE80-4E6A-BF54-84E47CED2821}"/>
                </a:ext>
              </a:extLst>
            </p:cNvPr>
            <p:cNvSpPr/>
            <p:nvPr/>
          </p:nvSpPr>
          <p:spPr>
            <a:xfrm>
              <a:off x="879866" y="1953818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095317" y="1494206"/>
                  <a:ext cx="962239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 Placeholder 1">
                  <a:extLst>
                    <a:ext uri="{FF2B5EF4-FFF2-40B4-BE49-F238E27FC236}">
                      <a16:creationId xmlns:a16="http://schemas.microsoft.com/office/drawing/2014/main" id="{809D87AA-BDA1-49B5-BCC9-4F66C0039D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5317" y="1494206"/>
                  <a:ext cx="962239" cy="44777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6127" y="2367373"/>
                  <a:ext cx="754190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 Placeholder 1">
                  <a:extLst>
                    <a:ext uri="{FF2B5EF4-FFF2-40B4-BE49-F238E27FC236}">
                      <a16:creationId xmlns:a16="http://schemas.microsoft.com/office/drawing/2014/main" id="{8319A0DF-3673-4CAA-B498-B86318BC74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127" y="2367373"/>
                  <a:ext cx="754190" cy="44777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DED1AEE-8D7F-4A78-86A5-9902C813F9CA}"/>
              </a:ext>
            </a:extLst>
          </p:cNvPr>
          <p:cNvGrpSpPr/>
          <p:nvPr/>
        </p:nvGrpSpPr>
        <p:grpSpPr>
          <a:xfrm>
            <a:off x="5059815" y="1888850"/>
            <a:ext cx="4084185" cy="1815926"/>
            <a:chOff x="5422659" y="1969499"/>
            <a:chExt cx="4084185" cy="181592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DAB85AB-7586-4613-A061-3945283BAFED}"/>
                </a:ext>
              </a:extLst>
            </p:cNvPr>
            <p:cNvSpPr/>
            <p:nvPr/>
          </p:nvSpPr>
          <p:spPr>
            <a:xfrm>
              <a:off x="5422659" y="1969499"/>
              <a:ext cx="3006969" cy="1274884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 Placeholder 1">
                  <a:extLst>
                    <a:ext uri="{FF2B5EF4-FFF2-40B4-BE49-F238E27FC236}">
                      <a16:creationId xmlns:a16="http://schemas.microsoft.com/office/drawing/2014/main" id="{E17EF083-53AE-498A-9A87-FCC1D42B003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638111" y="3337651"/>
                  <a:ext cx="1203308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8" name="Text Placeholder 1">
                  <a:extLst>
                    <a:ext uri="{FF2B5EF4-FFF2-40B4-BE49-F238E27FC236}">
                      <a16:creationId xmlns:a16="http://schemas.microsoft.com/office/drawing/2014/main" id="{E17EF083-53AE-498A-9A87-FCC1D42B00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8111" y="3337651"/>
                  <a:ext cx="1203308" cy="44777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Placeholder 1">
                  <a:extLst>
                    <a:ext uri="{FF2B5EF4-FFF2-40B4-BE49-F238E27FC236}">
                      <a16:creationId xmlns:a16="http://schemas.microsoft.com/office/drawing/2014/main" id="{6F38D90D-B739-476F-8D5A-0E7BDEE6101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426486" y="2383054"/>
                  <a:ext cx="1080358" cy="447774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−5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 Placeholder 1">
                  <a:extLst>
                    <a:ext uri="{FF2B5EF4-FFF2-40B4-BE49-F238E27FC236}">
                      <a16:creationId xmlns:a16="http://schemas.microsoft.com/office/drawing/2014/main" id="{6F38D90D-B739-476F-8D5A-0E7BDEE610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26486" y="2383054"/>
                  <a:ext cx="1080358" cy="44777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590920" y="371850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920" y="3718509"/>
                <a:ext cx="457200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038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5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area of the triangle is equal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16 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3333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area of the triangle is equal to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r="-3333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8E947D87-89AD-4BF4-BDA8-BF5122FD5994}"/>
              </a:ext>
            </a:extLst>
          </p:cNvPr>
          <p:cNvGrpSpPr/>
          <p:nvPr/>
        </p:nvGrpSpPr>
        <p:grpSpPr>
          <a:xfrm>
            <a:off x="753576" y="1519489"/>
            <a:ext cx="2904689" cy="1728193"/>
            <a:chOff x="371167" y="1052736"/>
            <a:chExt cx="2904689" cy="1728193"/>
          </a:xfrm>
        </p:grpSpPr>
        <p:sp>
          <p:nvSpPr>
            <p:cNvPr id="21" name="Right Triangle 20">
              <a:extLst>
                <a:ext uri="{FF2B5EF4-FFF2-40B4-BE49-F238E27FC236}">
                  <a16:creationId xmlns:a16="http://schemas.microsoft.com/office/drawing/2014/main" id="{C675E6D5-543F-4C75-B58F-EAB148ADEF44}"/>
                </a:ext>
              </a:extLst>
            </p:cNvPr>
            <p:cNvSpPr/>
            <p:nvPr/>
          </p:nvSpPr>
          <p:spPr>
            <a:xfrm>
              <a:off x="1475656" y="1052736"/>
              <a:ext cx="1800200" cy="1224136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 Placeholder 1">
                  <a:extLst>
                    <a:ext uri="{FF2B5EF4-FFF2-40B4-BE49-F238E27FC236}">
                      <a16:creationId xmlns:a16="http://schemas.microsoft.com/office/drawing/2014/main" id="{56F1FEBE-A722-49F4-B3CB-5DF8E5155D1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 Placeholder 1">
                  <a:extLst>
                    <a:ext uri="{FF2B5EF4-FFF2-40B4-BE49-F238E27FC236}">
                      <a16:creationId xmlns:a16="http://schemas.microsoft.com/office/drawing/2014/main" id="{56F1FEBE-A722-49F4-B3CB-5DF8E5155D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D3CBF09-8718-46BE-9750-CFDC5AA4D776}"/>
                </a:ext>
              </a:extLst>
            </p:cNvPr>
            <p:cNvSpPr/>
            <p:nvPr/>
          </p:nvSpPr>
          <p:spPr>
            <a:xfrm>
              <a:off x="1475656" y="2060848"/>
              <a:ext cx="243081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 Placeholder 1">
                  <a:extLst>
                    <a:ext uri="{FF2B5EF4-FFF2-40B4-BE49-F238E27FC236}">
                      <a16:creationId xmlns:a16="http://schemas.microsoft.com/office/drawing/2014/main" id="{9BB354A7-4E24-4AE2-BDCD-5DC86F2F35F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71167" y="1412776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 Placeholder 1">
                  <a:extLst>
                    <a:ext uri="{FF2B5EF4-FFF2-40B4-BE49-F238E27FC236}">
                      <a16:creationId xmlns:a16="http://schemas.microsoft.com/office/drawing/2014/main" id="{9BB354A7-4E24-4AE2-BDCD-5DC86F2F35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167" y="1412776"/>
                  <a:ext cx="1111618" cy="50405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Placeholder 1">
                  <a:extLst>
                    <a:ext uri="{FF2B5EF4-FFF2-40B4-BE49-F238E27FC236}">
                      <a16:creationId xmlns:a16="http://schemas.microsoft.com/office/drawing/2014/main" id="{E50C59F1-A953-416B-8345-6F2FF96FB7F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284926" y="1173948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 Placeholder 1">
                  <a:extLst>
                    <a:ext uri="{FF2B5EF4-FFF2-40B4-BE49-F238E27FC236}">
                      <a16:creationId xmlns:a16="http://schemas.microsoft.com/office/drawing/2014/main" id="{E50C59F1-A953-416B-8345-6F2FF96FB7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4926" y="1173948"/>
                  <a:ext cx="607562" cy="504056"/>
                </a:xfrm>
                <a:prstGeom prst="rect">
                  <a:avLst/>
                </a:prstGeom>
                <a:blipFill>
                  <a:blip r:embed="rId6"/>
                  <a:stretch>
                    <a:fillRect r="-505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1E4FC83-5B8E-4AB1-B669-E860708C82AD}"/>
              </a:ext>
            </a:extLst>
          </p:cNvPr>
          <p:cNvGrpSpPr/>
          <p:nvPr/>
        </p:nvGrpSpPr>
        <p:grpSpPr>
          <a:xfrm>
            <a:off x="5355619" y="1484783"/>
            <a:ext cx="2716312" cy="1728193"/>
            <a:chOff x="559544" y="1052736"/>
            <a:chExt cx="2716312" cy="1728193"/>
          </a:xfrm>
        </p:grpSpPr>
        <p:sp>
          <p:nvSpPr>
            <p:cNvPr id="27" name="Right Triangle 26">
              <a:extLst>
                <a:ext uri="{FF2B5EF4-FFF2-40B4-BE49-F238E27FC236}">
                  <a16:creationId xmlns:a16="http://schemas.microsoft.com/office/drawing/2014/main" id="{C5ADC2B9-E9E5-43BB-A6A2-359089B7AEB5}"/>
                </a:ext>
              </a:extLst>
            </p:cNvPr>
            <p:cNvSpPr/>
            <p:nvPr/>
          </p:nvSpPr>
          <p:spPr>
            <a:xfrm>
              <a:off x="1475656" y="1052736"/>
              <a:ext cx="1800200" cy="1224136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 Placeholder 1">
                  <a:extLst>
                    <a:ext uri="{FF2B5EF4-FFF2-40B4-BE49-F238E27FC236}">
                      <a16:creationId xmlns:a16="http://schemas.microsoft.com/office/drawing/2014/main" id="{A7EDE9EA-D145-4685-81D4-F87041FDE65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 Placeholder 1">
                  <a:extLst>
                    <a:ext uri="{FF2B5EF4-FFF2-40B4-BE49-F238E27FC236}">
                      <a16:creationId xmlns:a16="http://schemas.microsoft.com/office/drawing/2014/main" id="{A7EDE9EA-D145-4685-81D4-F87041FDE6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0AD2D95-3814-4647-8E03-B786B02ADE4E}"/>
                </a:ext>
              </a:extLst>
            </p:cNvPr>
            <p:cNvSpPr/>
            <p:nvPr/>
          </p:nvSpPr>
          <p:spPr>
            <a:xfrm>
              <a:off x="1475656" y="2060848"/>
              <a:ext cx="243081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ABA5FFA6-3956-43A9-A583-FD4216B3B69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9544" y="1412776"/>
                  <a:ext cx="923241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ABA5FFA6-3956-43A9-A583-FD4216B3B6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544" y="1412776"/>
                  <a:ext cx="923241" cy="504056"/>
                </a:xfrm>
                <a:prstGeom prst="rect">
                  <a:avLst/>
                </a:prstGeom>
                <a:blipFill>
                  <a:blip r:embed="rId8"/>
                  <a:stretch>
                    <a:fillRect r="-66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4D17DF9E-C663-4391-852E-FD0F462117B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274546" y="1196753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65</m:t>
                            </m:r>
                          </m:e>
                        </m:ra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4D17DF9E-C663-4391-852E-FD0F462117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4546" y="1196753"/>
                  <a:ext cx="607562" cy="504056"/>
                </a:xfrm>
                <a:prstGeom prst="rect">
                  <a:avLst/>
                </a:prstGeom>
                <a:blipFill>
                  <a:blip r:embed="rId9"/>
                  <a:stretch>
                    <a:fillRect r="-3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571999" y="321297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212976"/>
                <a:ext cx="4572001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069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2" grpId="0"/>
    </p:bldLst>
  </p:timing>
</p:sld>
</file>

<file path=ppt/slides/slide5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area of the triangle is equal to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16 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3333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area of the triangle is equal to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square units.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r="-3333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8E947D87-89AD-4BF4-BDA8-BF5122FD5994}"/>
              </a:ext>
            </a:extLst>
          </p:cNvPr>
          <p:cNvGrpSpPr/>
          <p:nvPr/>
        </p:nvGrpSpPr>
        <p:grpSpPr>
          <a:xfrm>
            <a:off x="753576" y="1519489"/>
            <a:ext cx="2904689" cy="1728193"/>
            <a:chOff x="371167" y="1052736"/>
            <a:chExt cx="2904689" cy="1728193"/>
          </a:xfrm>
        </p:grpSpPr>
        <p:sp>
          <p:nvSpPr>
            <p:cNvPr id="21" name="Right Triangle 20">
              <a:extLst>
                <a:ext uri="{FF2B5EF4-FFF2-40B4-BE49-F238E27FC236}">
                  <a16:creationId xmlns:a16="http://schemas.microsoft.com/office/drawing/2014/main" id="{C675E6D5-543F-4C75-B58F-EAB148ADEF44}"/>
                </a:ext>
              </a:extLst>
            </p:cNvPr>
            <p:cNvSpPr/>
            <p:nvPr/>
          </p:nvSpPr>
          <p:spPr>
            <a:xfrm>
              <a:off x="1475656" y="1052736"/>
              <a:ext cx="1800200" cy="1224136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 Placeholder 1">
                  <a:extLst>
                    <a:ext uri="{FF2B5EF4-FFF2-40B4-BE49-F238E27FC236}">
                      <a16:creationId xmlns:a16="http://schemas.microsoft.com/office/drawing/2014/main" id="{56F1FEBE-A722-49F4-B3CB-5DF8E5155D1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 Placeholder 1">
                  <a:extLst>
                    <a:ext uri="{FF2B5EF4-FFF2-40B4-BE49-F238E27FC236}">
                      <a16:creationId xmlns:a16="http://schemas.microsoft.com/office/drawing/2014/main" id="{56F1FEBE-A722-49F4-B3CB-5DF8E5155D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D3CBF09-8718-46BE-9750-CFDC5AA4D776}"/>
                </a:ext>
              </a:extLst>
            </p:cNvPr>
            <p:cNvSpPr/>
            <p:nvPr/>
          </p:nvSpPr>
          <p:spPr>
            <a:xfrm>
              <a:off x="1475656" y="2060848"/>
              <a:ext cx="243081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 Placeholder 1">
                  <a:extLst>
                    <a:ext uri="{FF2B5EF4-FFF2-40B4-BE49-F238E27FC236}">
                      <a16:creationId xmlns:a16="http://schemas.microsoft.com/office/drawing/2014/main" id="{9BB354A7-4E24-4AE2-BDCD-5DC86F2F35F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71167" y="1412776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 Placeholder 1">
                  <a:extLst>
                    <a:ext uri="{FF2B5EF4-FFF2-40B4-BE49-F238E27FC236}">
                      <a16:creationId xmlns:a16="http://schemas.microsoft.com/office/drawing/2014/main" id="{9BB354A7-4E24-4AE2-BDCD-5DC86F2F35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1167" y="1412776"/>
                  <a:ext cx="1111618" cy="50405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Placeholder 1">
                  <a:extLst>
                    <a:ext uri="{FF2B5EF4-FFF2-40B4-BE49-F238E27FC236}">
                      <a16:creationId xmlns:a16="http://schemas.microsoft.com/office/drawing/2014/main" id="{E50C59F1-A953-416B-8345-6F2FF96FB7F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284926" y="1173948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 Placeholder 1">
                  <a:extLst>
                    <a:ext uri="{FF2B5EF4-FFF2-40B4-BE49-F238E27FC236}">
                      <a16:creationId xmlns:a16="http://schemas.microsoft.com/office/drawing/2014/main" id="{E50C59F1-A953-416B-8345-6F2FF96FB7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4926" y="1173948"/>
                  <a:ext cx="607562" cy="504056"/>
                </a:xfrm>
                <a:prstGeom prst="rect">
                  <a:avLst/>
                </a:prstGeom>
                <a:blipFill>
                  <a:blip r:embed="rId6"/>
                  <a:stretch>
                    <a:fillRect r="-505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1E4FC83-5B8E-4AB1-B669-E860708C82AD}"/>
              </a:ext>
            </a:extLst>
          </p:cNvPr>
          <p:cNvGrpSpPr/>
          <p:nvPr/>
        </p:nvGrpSpPr>
        <p:grpSpPr>
          <a:xfrm>
            <a:off x="5355619" y="1484783"/>
            <a:ext cx="2716312" cy="1728193"/>
            <a:chOff x="559544" y="1052736"/>
            <a:chExt cx="2716312" cy="1728193"/>
          </a:xfrm>
        </p:grpSpPr>
        <p:sp>
          <p:nvSpPr>
            <p:cNvPr id="27" name="Right Triangle 26">
              <a:extLst>
                <a:ext uri="{FF2B5EF4-FFF2-40B4-BE49-F238E27FC236}">
                  <a16:creationId xmlns:a16="http://schemas.microsoft.com/office/drawing/2014/main" id="{C5ADC2B9-E9E5-43BB-A6A2-359089B7AEB5}"/>
                </a:ext>
              </a:extLst>
            </p:cNvPr>
            <p:cNvSpPr/>
            <p:nvPr/>
          </p:nvSpPr>
          <p:spPr>
            <a:xfrm>
              <a:off x="1475656" y="1052736"/>
              <a:ext cx="1800200" cy="1224136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 Placeholder 1">
                  <a:extLst>
                    <a:ext uri="{FF2B5EF4-FFF2-40B4-BE49-F238E27FC236}">
                      <a16:creationId xmlns:a16="http://schemas.microsoft.com/office/drawing/2014/main" id="{A7EDE9EA-D145-4685-81D4-F87041FDE65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 Placeholder 1">
                  <a:extLst>
                    <a:ext uri="{FF2B5EF4-FFF2-40B4-BE49-F238E27FC236}">
                      <a16:creationId xmlns:a16="http://schemas.microsoft.com/office/drawing/2014/main" id="{A7EDE9EA-D145-4685-81D4-F87041FDE6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8737" y="2276873"/>
                  <a:ext cx="1111618" cy="50405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0AD2D95-3814-4647-8E03-B786B02ADE4E}"/>
                </a:ext>
              </a:extLst>
            </p:cNvPr>
            <p:cNvSpPr/>
            <p:nvPr/>
          </p:nvSpPr>
          <p:spPr>
            <a:xfrm>
              <a:off x="1475656" y="2060848"/>
              <a:ext cx="243081" cy="2160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ABA5FFA6-3956-43A9-A583-FD4216B3B69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59544" y="1412776"/>
                  <a:ext cx="923241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 Placeholder 1">
                  <a:extLst>
                    <a:ext uri="{FF2B5EF4-FFF2-40B4-BE49-F238E27FC236}">
                      <a16:creationId xmlns:a16="http://schemas.microsoft.com/office/drawing/2014/main" id="{ABA5FFA6-3956-43A9-A583-FD4216B3B6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544" y="1412776"/>
                  <a:ext cx="923241" cy="50405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4D17DF9E-C663-4391-852E-FD0F462117B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274546" y="1196753"/>
                  <a:ext cx="607562" cy="504056"/>
                </a:xfrm>
                <a:prstGeom prst="rect">
                  <a:avLst/>
                </a:prstGeom>
              </p:spPr>
              <p:txBody>
                <a:bodyPr/>
                <a:lstStyle>
                  <a:lvl1pPr marL="0" indent="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None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 Placeholder 1">
                  <a:extLst>
                    <a:ext uri="{FF2B5EF4-FFF2-40B4-BE49-F238E27FC236}">
                      <a16:creationId xmlns:a16="http://schemas.microsoft.com/office/drawing/2014/main" id="{4D17DF9E-C663-4391-852E-FD0F462117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4546" y="1196753"/>
                  <a:ext cx="607562" cy="50405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571999" y="321297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212976"/>
                <a:ext cx="4572001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780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2" grpId="0"/>
    </p:bldLst>
  </p:timing>
</p:sld>
</file>

<file path=ppt/slides/slide6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area of the compound shape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267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The area of the compound shape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r="-267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8470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847013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836407ED-8212-4DC6-BC18-0DEE88436128}"/>
              </a:ext>
            </a:extLst>
          </p:cNvPr>
          <p:cNvGrpSpPr/>
          <p:nvPr/>
        </p:nvGrpSpPr>
        <p:grpSpPr>
          <a:xfrm>
            <a:off x="434593" y="1285965"/>
            <a:ext cx="3564383" cy="1561048"/>
            <a:chOff x="434593" y="1285965"/>
            <a:chExt cx="3564383" cy="15610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7"/>
            <a:srcRect b="18218"/>
            <a:stretch/>
          </p:blipFill>
          <p:spPr>
            <a:xfrm>
              <a:off x="434594" y="1410898"/>
              <a:ext cx="3564382" cy="14361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1EB6138A-20E9-4F0A-8AE7-076561A6F2C7}"/>
                    </a:ext>
                  </a:extLst>
                </p:cNvPr>
                <p:cNvSpPr txBox="1"/>
                <p:nvPr/>
              </p:nvSpPr>
              <p:spPr>
                <a:xfrm>
                  <a:off x="434593" y="1683132"/>
                  <a:ext cx="455951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1EB6138A-20E9-4F0A-8AE7-076561A6F2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593" y="1683132"/>
                  <a:ext cx="455951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F6AB4670-6ADD-4093-A51E-B9DFEBF0B8FB}"/>
                    </a:ext>
                  </a:extLst>
                </p:cNvPr>
                <p:cNvSpPr txBox="1"/>
                <p:nvPr/>
              </p:nvSpPr>
              <p:spPr>
                <a:xfrm>
                  <a:off x="1246950" y="2163662"/>
                  <a:ext cx="78858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F6AB4670-6ADD-4093-A51E-B9DFEBF0B8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6950" y="2163662"/>
                  <a:ext cx="788583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A26F0AB-9F62-48FC-AB25-EE4405FB1B23}"/>
                    </a:ext>
                  </a:extLst>
                </p:cNvPr>
                <p:cNvSpPr txBox="1"/>
                <p:nvPr/>
              </p:nvSpPr>
              <p:spPr>
                <a:xfrm>
                  <a:off x="1574278" y="1285965"/>
                  <a:ext cx="78858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BA26F0AB-9F62-48FC-AB25-EE4405FB1B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4278" y="1285965"/>
                  <a:ext cx="788583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E7A40AE-84FF-4D60-8C06-2FA39F365A47}"/>
                    </a:ext>
                  </a:extLst>
                </p:cNvPr>
                <p:cNvSpPr txBox="1"/>
                <p:nvPr/>
              </p:nvSpPr>
              <p:spPr>
                <a:xfrm>
                  <a:off x="3105514" y="2133176"/>
                  <a:ext cx="78664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+6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E7A40AE-84FF-4D60-8C06-2FA39F365A4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05514" y="2133176"/>
                  <a:ext cx="786649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8E53FE-3229-4B65-BBCE-CCEB13AAB955}"/>
              </a:ext>
            </a:extLst>
          </p:cNvPr>
          <p:cNvGrpSpPr/>
          <p:nvPr/>
        </p:nvGrpSpPr>
        <p:grpSpPr>
          <a:xfrm>
            <a:off x="5075808" y="1286872"/>
            <a:ext cx="3564383" cy="1561048"/>
            <a:chOff x="434593" y="1285965"/>
            <a:chExt cx="3564383" cy="156104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F8A76F1-1B96-4D69-8C7B-4CA665421B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18218"/>
            <a:stretch/>
          </p:blipFill>
          <p:spPr>
            <a:xfrm>
              <a:off x="434594" y="1410898"/>
              <a:ext cx="3564382" cy="14361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C1BEE84-C43B-4306-9575-6C265D3E91A4}"/>
                    </a:ext>
                  </a:extLst>
                </p:cNvPr>
                <p:cNvSpPr txBox="1"/>
                <p:nvPr/>
              </p:nvSpPr>
              <p:spPr>
                <a:xfrm>
                  <a:off x="434593" y="1683132"/>
                  <a:ext cx="455951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C1BEE84-C43B-4306-9575-6C265D3E91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593" y="1683132"/>
                  <a:ext cx="455951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31E35F2-3900-4666-8E52-025D5A652DC1}"/>
                    </a:ext>
                  </a:extLst>
                </p:cNvPr>
                <p:cNvSpPr txBox="1"/>
                <p:nvPr/>
              </p:nvSpPr>
              <p:spPr>
                <a:xfrm>
                  <a:off x="1246950" y="2163662"/>
                  <a:ext cx="78858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+6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631E35F2-3900-4666-8E52-025D5A652D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6950" y="2163662"/>
                  <a:ext cx="788583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CCDB917-9511-4367-A492-9002DD4F1F81}"/>
                    </a:ext>
                  </a:extLst>
                </p:cNvPr>
                <p:cNvSpPr txBox="1"/>
                <p:nvPr/>
              </p:nvSpPr>
              <p:spPr>
                <a:xfrm>
                  <a:off x="1574278" y="1285965"/>
                  <a:ext cx="78858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+8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ACCDB917-9511-4367-A492-9002DD4F1F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4278" y="1285965"/>
                  <a:ext cx="788583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BCC818B-A170-4DA1-9719-5F55E03261EC}"/>
                    </a:ext>
                  </a:extLst>
                </p:cNvPr>
                <p:cNvSpPr txBox="1"/>
                <p:nvPr/>
              </p:nvSpPr>
              <p:spPr>
                <a:xfrm>
                  <a:off x="3128002" y="2128955"/>
                  <a:ext cx="87097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BCC818B-A170-4DA1-9719-5F55E03261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8002" y="2128955"/>
                  <a:ext cx="870974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2166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Two numbers have a difference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a product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88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Find the two numbers.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Two numbers have a difference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a product of</a:t>
                </a:r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Find the two numbers.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 r="-3333" b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Two numbers have a difference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a product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Find the two numbers.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333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77876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77876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40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