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20" r:id="rId520"/>
    <p:sldId id="1099" r:id="rId521"/>
    <p:sldId id="1100" r:id="rId522"/>
    <p:sldId id="1101" r:id="rId523"/>
    <p:sldId id="1102" r:id="rId524"/>
    <p:sldId id="1103" r:id="rId525"/>
    <p:sldId id="1104" r:id="rId526"/>
    <p:sldId id="1105" r:id="rId527"/>
    <p:sldId id="1106" r:id="rId528"/>
    <p:sldId id="1107" r:id="rId529"/>
    <p:sldId id="1108" r:id="rId530"/>
    <p:sldId id="1109" r:id="rId531"/>
    <p:sldId id="1110" r:id="rId532"/>
    <p:sldId id="1111" r:id="rId533"/>
    <p:sldId id="1112" r:id="rId534"/>
    <p:sldId id="1113" r:id="rId535"/>
    <p:sldId id="1685" r:id="rId536"/>
    <p:sldId id="1114" r:id="rId537"/>
    <p:sldId id="1115" r:id="rId538"/>
    <p:sldId id="1116" r:id="rId539"/>
    <p:sldId id="1117" r:id="rId540"/>
    <p:sldId id="1118" r:id="rId541"/>
    <p:sldId id="1119" r:id="rId542"/>
    <p:sldId id="1120" r:id="rId543"/>
    <p:sldId id="1122" r:id="rId544"/>
    <p:sldId id="1123" r:id="rId545"/>
    <p:sldId id="1124" r:id="rId546"/>
    <p:sldId id="1125" r:id="rId547"/>
    <p:sldId id="1680" r:id="rId548"/>
    <p:sldId id="1681" r:id="rId549"/>
    <p:sldId id="1682" r:id="rId550"/>
    <p:sldId id="1683" r:id="rId551"/>
    <p:sldId id="1684" r:id="rId552"/>
    <p:sldId id="1126" r:id="rId553"/>
    <p:sldId id="1127" r:id="rId554"/>
    <p:sldId id="1128" r:id="rId555"/>
    <p:sldId id="1686" r:id="rId556"/>
    <p:sldId id="1687" r:id="rId557"/>
    <p:sldId id="1719" r:id="rId558"/>
    <p:sldId id="1689" r:id="rId559"/>
    <p:sldId id="1690" r:id="rId560"/>
    <p:sldId id="1130" r:id="rId561"/>
    <p:sldId id="1131" r:id="rId562"/>
    <p:sldId id="1132" r:id="rId563"/>
    <p:sldId id="1133" r:id="rId564"/>
    <p:sldId id="1134" r:id="rId565"/>
    <p:sldId id="1135" r:id="rId566"/>
    <p:sldId id="1136" r:id="rId567"/>
    <p:sldId id="1137" r:id="rId5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20" Type="http://schemas.openxmlformats.org/officeDocument/2006/relationships/slide" Target="slides/slide519.xml"/><Relationship Id="rId521" Type="http://schemas.openxmlformats.org/officeDocument/2006/relationships/slide" Target="slides/slide520.xml"/><Relationship Id="rId522" Type="http://schemas.openxmlformats.org/officeDocument/2006/relationships/slide" Target="slides/slide521.xml"/><Relationship Id="rId523" Type="http://schemas.openxmlformats.org/officeDocument/2006/relationships/slide" Target="slides/slide522.xml"/><Relationship Id="rId524" Type="http://schemas.openxmlformats.org/officeDocument/2006/relationships/slide" Target="slides/slide523.xml"/><Relationship Id="rId525" Type="http://schemas.openxmlformats.org/officeDocument/2006/relationships/slide" Target="slides/slide524.xml"/><Relationship Id="rId526" Type="http://schemas.openxmlformats.org/officeDocument/2006/relationships/slide" Target="slides/slide525.xml"/><Relationship Id="rId527" Type="http://schemas.openxmlformats.org/officeDocument/2006/relationships/slide" Target="slides/slide526.xml"/><Relationship Id="rId528" Type="http://schemas.openxmlformats.org/officeDocument/2006/relationships/slide" Target="slides/slide527.xml"/><Relationship Id="rId529" Type="http://schemas.openxmlformats.org/officeDocument/2006/relationships/slide" Target="slides/slide528.xml"/><Relationship Id="rId530" Type="http://schemas.openxmlformats.org/officeDocument/2006/relationships/slide" Target="slides/slide529.xml"/><Relationship Id="rId531" Type="http://schemas.openxmlformats.org/officeDocument/2006/relationships/slide" Target="slides/slide530.xml"/><Relationship Id="rId532" Type="http://schemas.openxmlformats.org/officeDocument/2006/relationships/slide" Target="slides/slide531.xml"/><Relationship Id="rId533" Type="http://schemas.openxmlformats.org/officeDocument/2006/relationships/slide" Target="slides/slide532.xml"/><Relationship Id="rId534" Type="http://schemas.openxmlformats.org/officeDocument/2006/relationships/slide" Target="slides/slide533.xml"/><Relationship Id="rId535" Type="http://schemas.openxmlformats.org/officeDocument/2006/relationships/slide" Target="slides/slide534.xml"/><Relationship Id="rId536" Type="http://schemas.openxmlformats.org/officeDocument/2006/relationships/slide" Target="slides/slide535.xml"/><Relationship Id="rId537" Type="http://schemas.openxmlformats.org/officeDocument/2006/relationships/slide" Target="slides/slide536.xml"/><Relationship Id="rId538" Type="http://schemas.openxmlformats.org/officeDocument/2006/relationships/slide" Target="slides/slide537.xml"/><Relationship Id="rId539" Type="http://schemas.openxmlformats.org/officeDocument/2006/relationships/slide" Target="slides/slide538.xml"/><Relationship Id="rId540" Type="http://schemas.openxmlformats.org/officeDocument/2006/relationships/slide" Target="slides/slide539.xml"/><Relationship Id="rId541" Type="http://schemas.openxmlformats.org/officeDocument/2006/relationships/slide" Target="slides/slide540.xml"/><Relationship Id="rId542" Type="http://schemas.openxmlformats.org/officeDocument/2006/relationships/slide" Target="slides/slide541.xml"/><Relationship Id="rId543" Type="http://schemas.openxmlformats.org/officeDocument/2006/relationships/slide" Target="slides/slide542.xml"/><Relationship Id="rId544" Type="http://schemas.openxmlformats.org/officeDocument/2006/relationships/slide" Target="slides/slide543.xml"/><Relationship Id="rId545" Type="http://schemas.openxmlformats.org/officeDocument/2006/relationships/slide" Target="slides/slide544.xml"/><Relationship Id="rId546" Type="http://schemas.openxmlformats.org/officeDocument/2006/relationships/slide" Target="slides/slide545.xml"/><Relationship Id="rId547" Type="http://schemas.openxmlformats.org/officeDocument/2006/relationships/slide" Target="slides/slide546.xml"/><Relationship Id="rId548" Type="http://schemas.openxmlformats.org/officeDocument/2006/relationships/slide" Target="slides/slide547.xml"/><Relationship Id="rId549" Type="http://schemas.openxmlformats.org/officeDocument/2006/relationships/slide" Target="slides/slide548.xml"/><Relationship Id="rId550" Type="http://schemas.openxmlformats.org/officeDocument/2006/relationships/slide" Target="slides/slide549.xml"/><Relationship Id="rId551" Type="http://schemas.openxmlformats.org/officeDocument/2006/relationships/slide" Target="slides/slide550.xml"/><Relationship Id="rId552" Type="http://schemas.openxmlformats.org/officeDocument/2006/relationships/slide" Target="slides/slide551.xml"/><Relationship Id="rId553" Type="http://schemas.openxmlformats.org/officeDocument/2006/relationships/slide" Target="slides/slide552.xml"/><Relationship Id="rId554" Type="http://schemas.openxmlformats.org/officeDocument/2006/relationships/slide" Target="slides/slide553.xml"/><Relationship Id="rId555" Type="http://schemas.openxmlformats.org/officeDocument/2006/relationships/slide" Target="slides/slide554.xml"/><Relationship Id="rId556" Type="http://schemas.openxmlformats.org/officeDocument/2006/relationships/slide" Target="slides/slide555.xml"/><Relationship Id="rId557" Type="http://schemas.openxmlformats.org/officeDocument/2006/relationships/slide" Target="slides/slide556.xml"/><Relationship Id="rId558" Type="http://schemas.openxmlformats.org/officeDocument/2006/relationships/slide" Target="slides/slide557.xml"/><Relationship Id="rId559" Type="http://schemas.openxmlformats.org/officeDocument/2006/relationships/slide" Target="slides/slide558.xml"/><Relationship Id="rId560" Type="http://schemas.openxmlformats.org/officeDocument/2006/relationships/slide" Target="slides/slide559.xml"/><Relationship Id="rId561" Type="http://schemas.openxmlformats.org/officeDocument/2006/relationships/slide" Target="slides/slide560.xml"/><Relationship Id="rId562" Type="http://schemas.openxmlformats.org/officeDocument/2006/relationships/slide" Target="slides/slide561.xml"/><Relationship Id="rId563" Type="http://schemas.openxmlformats.org/officeDocument/2006/relationships/slide" Target="slides/slide562.xml"/><Relationship Id="rId564" Type="http://schemas.openxmlformats.org/officeDocument/2006/relationships/slide" Target="slides/slide563.xml"/><Relationship Id="rId565" Type="http://schemas.openxmlformats.org/officeDocument/2006/relationships/slide" Target="slides/slide564.xml"/><Relationship Id="rId566" Type="http://schemas.openxmlformats.org/officeDocument/2006/relationships/slide" Target="slides/slide565.xml"/><Relationship Id="rId567" Type="http://schemas.openxmlformats.org/officeDocument/2006/relationships/slide" Target="slides/slide566.xml"/><Relationship Id="rId568" Type="http://schemas.openxmlformats.org/officeDocument/2006/relationships/slide" Target="slides/slide567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10.png"/><Relationship Id="rId3" Type="http://schemas.openxmlformats.org/officeDocument/2006/relationships/image" Target="../media/image5411.png"/><Relationship Id="rId4" Type="http://schemas.openxmlformats.org/officeDocument/2006/relationships/image" Target="../media/image6811.png"/></Relationships>
</file>

<file path=ppt/slides/_rels/slide5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11.png"/><Relationship Id="rId3" Type="http://schemas.openxmlformats.org/officeDocument/2006/relationships/image" Target="../media/image5611.png"/><Relationship Id="rId4" Type="http://schemas.openxmlformats.org/officeDocument/2006/relationships/image" Target="../media/image6912.png"/></Relationships>
</file>

<file path=ppt/slides/_rels/slide5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11.png"/><Relationship Id="rId3" Type="http://schemas.openxmlformats.org/officeDocument/2006/relationships/image" Target="../media/image5812.png"/><Relationship Id="rId4" Type="http://schemas.openxmlformats.org/officeDocument/2006/relationships/image" Target="../media/image7012.png"/></Relationships>
</file>

<file path=ppt/slides/_rels/slide5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13.png"/><Relationship Id="rId3" Type="http://schemas.openxmlformats.org/officeDocument/2006/relationships/image" Target="../media/image7212.png"/><Relationship Id="rId4" Type="http://schemas.openxmlformats.org/officeDocument/2006/relationships/image" Target="../media/image7313.png"/></Relationships>
</file>

<file path=ppt/slides/_rels/slide5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11.png"/><Relationship Id="rId3" Type="http://schemas.openxmlformats.org/officeDocument/2006/relationships/image" Target="../media/image6011.png"/><Relationship Id="rId4" Type="http://schemas.openxmlformats.org/officeDocument/2006/relationships/image" Target="../media/image7111.png"/></Relationships>
</file>

<file path=ppt/slides/_rels/slide5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11.png"/><Relationship Id="rId3" Type="http://schemas.openxmlformats.org/officeDocument/2006/relationships/image" Target="../media/image6210.png"/><Relationship Id="rId4" Type="http://schemas.openxmlformats.org/officeDocument/2006/relationships/image" Target="../media/image7211.png"/></Relationships>
</file>

<file path=ppt/slides/_rels/slide5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10.png"/><Relationship Id="rId3" Type="http://schemas.openxmlformats.org/officeDocument/2006/relationships/image" Target="../media/image6410.png"/><Relationship Id="rId4" Type="http://schemas.openxmlformats.org/officeDocument/2006/relationships/image" Target="../media/image7311.png"/></Relationships>
</file>

<file path=ppt/slides/_rels/slide5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10.png"/><Relationship Id="rId3" Type="http://schemas.openxmlformats.org/officeDocument/2006/relationships/image" Target="../media/image6610.png"/><Relationship Id="rId4" Type="http://schemas.openxmlformats.org/officeDocument/2006/relationships/image" Target="../media/image7411.png"/></Relationships>
</file>

<file path=ppt/slides/_rels/slide5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513.png"/><Relationship Id="rId3" Type="http://schemas.openxmlformats.org/officeDocument/2006/relationships/image" Target="../media/image766.png"/><Relationship Id="rId4" Type="http://schemas.openxmlformats.org/officeDocument/2006/relationships/image" Target="../media/image7712.png"/></Relationships>
</file>

<file path=ppt/slides/_rels/slide5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10.png"/><Relationship Id="rId3" Type="http://schemas.openxmlformats.org/officeDocument/2006/relationships/image" Target="../media/image6810.png"/><Relationship Id="rId4" Type="http://schemas.openxmlformats.org/officeDocument/2006/relationships/image" Target="../media/image7511.png"/></Relationships>
</file>

<file path=ppt/slides/_rels/slide5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10.png"/><Relationship Id="rId3" Type="http://schemas.openxmlformats.org/officeDocument/2006/relationships/image" Target="../media/image7010.png"/><Relationship Id="rId4" Type="http://schemas.openxmlformats.org/officeDocument/2006/relationships/image" Target="../media/image7611.png"/></Relationships>
</file>

<file path=ppt/slides/_rels/slide5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10.png"/><Relationship Id="rId3" Type="http://schemas.openxmlformats.org/officeDocument/2006/relationships/image" Target="../media/image7210.png"/><Relationship Id="rId4" Type="http://schemas.openxmlformats.org/officeDocument/2006/relationships/image" Target="../media/image7711.png"/></Relationships>
</file>

<file path=ppt/slides/_rels/slide5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310.png"/><Relationship Id="rId3" Type="http://schemas.openxmlformats.org/officeDocument/2006/relationships/image" Target="../media/image7410.png"/><Relationship Id="rId4" Type="http://schemas.openxmlformats.org/officeDocument/2006/relationships/image" Target="../media/image782.png"/></Relationships>
</file>

<file path=ppt/slides/_rels/slide5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510.png"/><Relationship Id="rId3" Type="http://schemas.openxmlformats.org/officeDocument/2006/relationships/image" Target="../media/image7610.png"/><Relationship Id="rId4" Type="http://schemas.openxmlformats.org/officeDocument/2006/relationships/image" Target="../media/image791.png"/></Relationships>
</file>

<file path=ppt/slides/_rels/slide5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10.png"/><Relationship Id="rId3" Type="http://schemas.openxmlformats.org/officeDocument/2006/relationships/image" Target="../media/image7810.png"/><Relationship Id="rId4" Type="http://schemas.openxmlformats.org/officeDocument/2006/relationships/image" Target="../media/image801.png"/></Relationships>
</file>

<file path=ppt/slides/_rels/slide5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6.png"/><Relationship Id="rId3" Type="http://schemas.openxmlformats.org/officeDocument/2006/relationships/image" Target="../media/image1219.png"/><Relationship Id="rId4" Type="http://schemas.openxmlformats.org/officeDocument/2006/relationships/image" Target="../media/image12211.png"/></Relationships>
</file>

<file path=ppt/slides/_rels/slide5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10.png"/><Relationship Id="rId3" Type="http://schemas.openxmlformats.org/officeDocument/2006/relationships/image" Target="../media/image8010.png"/><Relationship Id="rId4" Type="http://schemas.openxmlformats.org/officeDocument/2006/relationships/image" Target="../media/image811.png"/></Relationships>
</file>

<file path=ppt/slides/_rels/slide5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210.png"/><Relationship Id="rId3" Type="http://schemas.openxmlformats.org/officeDocument/2006/relationships/image" Target="../media/image827.png"/><Relationship Id="rId4" Type="http://schemas.openxmlformats.org/officeDocument/2006/relationships/image" Target="../media/image7211.png"/></Relationships>
</file>

<file path=ppt/slides/_rels/slide5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310.png"/><Relationship Id="rId3" Type="http://schemas.openxmlformats.org/officeDocument/2006/relationships/image" Target="../media/image841.png"/><Relationship Id="rId4" Type="http://schemas.openxmlformats.org/officeDocument/2006/relationships/image" Target="../media/image853.png"/></Relationships>
</file>

<file path=ppt/slides/_rels/slide5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51.png"/><Relationship Id="rId3" Type="http://schemas.openxmlformats.org/officeDocument/2006/relationships/image" Target="../media/image8610.png"/><Relationship Id="rId4" Type="http://schemas.openxmlformats.org/officeDocument/2006/relationships/image" Target="../media/image8710.png"/></Relationships>
</file>

<file path=ppt/slides/_rels/slide5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71.png"/><Relationship Id="rId3" Type="http://schemas.openxmlformats.org/officeDocument/2006/relationships/image" Target="../media/image8810.png"/><Relationship Id="rId4" Type="http://schemas.openxmlformats.org/officeDocument/2006/relationships/image" Target="../media/image8910.png"/></Relationships>
</file>

<file path=ppt/slides/_rels/slide5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91.png"/><Relationship Id="rId3" Type="http://schemas.openxmlformats.org/officeDocument/2006/relationships/image" Target="../media/image9010.png"/><Relationship Id="rId4" Type="http://schemas.openxmlformats.org/officeDocument/2006/relationships/image" Target="../media/image9110.png"/></Relationships>
</file>

<file path=ppt/slides/_rels/slide5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3.png"/><Relationship Id="rId3" Type="http://schemas.openxmlformats.org/officeDocument/2006/relationships/image" Target="../media/image929.png"/><Relationship Id="rId4" Type="http://schemas.openxmlformats.org/officeDocument/2006/relationships/image" Target="../media/image930.png"/></Relationships>
</file>

<file path=ppt/slides/_rels/slide5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1.png"/><Relationship Id="rId3" Type="http://schemas.openxmlformats.org/officeDocument/2006/relationships/image" Target="../media/image9610.png"/><Relationship Id="rId4" Type="http://schemas.openxmlformats.org/officeDocument/2006/relationships/image" Target="../media/image9710.png"/></Relationships>
</file>

<file path=ppt/slides/_rels/slide5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71.png"/><Relationship Id="rId3" Type="http://schemas.openxmlformats.org/officeDocument/2006/relationships/image" Target="../media/image9810.png"/></Relationships>
</file>

<file path=ppt/slides/_rels/slide5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7.png"/><Relationship Id="rId3" Type="http://schemas.openxmlformats.org/officeDocument/2006/relationships/image" Target="../media/image10010.png"/><Relationship Id="rId4" Type="http://schemas.openxmlformats.org/officeDocument/2006/relationships/image" Target="../media/image10110.png"/></Relationships>
</file>

<file path=ppt/slides/_rels/slide5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14.png"/><Relationship Id="rId3" Type="http://schemas.openxmlformats.org/officeDocument/2006/relationships/image" Target="../media/image10210.png"/><Relationship Id="rId4" Type="http://schemas.openxmlformats.org/officeDocument/2006/relationships/image" Target="../media/image10310.png"/></Relationships>
</file>

<file path=ppt/slides/_rels/slide5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3.png"/><Relationship Id="rId3" Type="http://schemas.openxmlformats.org/officeDocument/2006/relationships/image" Target="../media/image1217.png"/><Relationship Id="rId4" Type="http://schemas.openxmlformats.org/officeDocument/2006/relationships/image" Target="../media/image12210.png"/></Relationships>
</file>

<file path=ppt/slides/_rels/slide5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311.png"/><Relationship Id="rId3" Type="http://schemas.openxmlformats.org/officeDocument/2006/relationships/image" Target="../media/image12411.png"/><Relationship Id="rId4" Type="http://schemas.openxmlformats.org/officeDocument/2006/relationships/image" Target="../media/image12510.png"/></Relationships>
</file>

<file path=ppt/slides/_rels/slide5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611.png"/><Relationship Id="rId3" Type="http://schemas.openxmlformats.org/officeDocument/2006/relationships/image" Target="../media/image12710.png"/><Relationship Id="rId4" Type="http://schemas.openxmlformats.org/officeDocument/2006/relationships/image" Target="../media/image12811.png"/></Relationships>
</file>

<file path=ppt/slides/_rels/slide5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911.png"/><Relationship Id="rId3" Type="http://schemas.openxmlformats.org/officeDocument/2006/relationships/image" Target="../media/image13010.png"/><Relationship Id="rId4" Type="http://schemas.openxmlformats.org/officeDocument/2006/relationships/image" Target="../media/image13111.png"/></Relationships>
</file>

<file path=ppt/slides/_rels/slide5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25.png"/><Relationship Id="rId3" Type="http://schemas.openxmlformats.org/officeDocument/2006/relationships/image" Target="../media/image1332.png"/><Relationship Id="rId4" Type="http://schemas.openxmlformats.org/officeDocument/2006/relationships/image" Target="../media/image1343.png"/></Relationships>
</file>

<file path=ppt/slides/_rels/slide5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12.png"/><Relationship Id="rId3" Type="http://schemas.openxmlformats.org/officeDocument/2006/relationships/image" Target="../media/image1021.png"/><Relationship Id="rId4" Type="http://schemas.openxmlformats.org/officeDocument/2006/relationships/image" Target="../media/image1041.png"/></Relationships>
</file>

<file path=ppt/slides/_rels/slide5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31.png"/><Relationship Id="rId3" Type="http://schemas.openxmlformats.org/officeDocument/2006/relationships/image" Target="../media/image1040.png"/><Relationship Id="rId4" Type="http://schemas.openxmlformats.org/officeDocument/2006/relationships/image" Target="../media/image10510.png"/></Relationships>
</file>

<file path=ppt/slides/_rels/slide5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1.png"/><Relationship Id="rId3" Type="http://schemas.openxmlformats.org/officeDocument/2006/relationships/image" Target="../media/image10610.png"/><Relationship Id="rId4" Type="http://schemas.openxmlformats.org/officeDocument/2006/relationships/image" Target="../media/image10710.png"/></Relationships>
</file>

<file path=ppt/slides/_rels/slide5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53.png"/><Relationship Id="rId3" Type="http://schemas.openxmlformats.org/officeDocument/2006/relationships/image" Target="../media/image1363.png"/><Relationship Id="rId4" Type="http://schemas.openxmlformats.org/officeDocument/2006/relationships/image" Target="../media/image245.png"/><Relationship Id="rId5" Type="http://schemas.openxmlformats.org/officeDocument/2006/relationships/image" Target="../media/image246.png"/><Relationship Id="rId6" Type="http://schemas.openxmlformats.org/officeDocument/2006/relationships/image" Target="../media/image247.png"/><Relationship Id="rId7" Type="http://schemas.openxmlformats.org/officeDocument/2006/relationships/image" Target="../media/image248.png"/><Relationship Id="rId8" Type="http://schemas.openxmlformats.org/officeDocument/2006/relationships/image" Target="../media/image249.png"/><Relationship Id="rId9" Type="http://schemas.openxmlformats.org/officeDocument/2006/relationships/image" Target="../media/image250.png"/><Relationship Id="rId10" Type="http://schemas.openxmlformats.org/officeDocument/2006/relationships/image" Target="../media/image251.png"/></Relationships>
</file>

<file path=ppt/slides/_rels/slide5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53.png"/><Relationship Id="rId3" Type="http://schemas.openxmlformats.org/officeDocument/2006/relationships/image" Target="../media/image1363.png"/><Relationship Id="rId4" Type="http://schemas.openxmlformats.org/officeDocument/2006/relationships/image" Target="../media/image252.png"/><Relationship Id="rId5" Type="http://schemas.openxmlformats.org/officeDocument/2006/relationships/image" Target="../media/image246.png"/><Relationship Id="rId6" Type="http://schemas.openxmlformats.org/officeDocument/2006/relationships/image" Target="../media/image253.png"/><Relationship Id="rId7" Type="http://schemas.openxmlformats.org/officeDocument/2006/relationships/image" Target="../media/image254.png"/><Relationship Id="rId8" Type="http://schemas.openxmlformats.org/officeDocument/2006/relationships/image" Target="../media/image255.png"/><Relationship Id="rId9" Type="http://schemas.openxmlformats.org/officeDocument/2006/relationships/image" Target="../media/image256.png"/></Relationships>
</file>

<file path=ppt/slides/_rels/slide5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53.png"/><Relationship Id="rId3" Type="http://schemas.openxmlformats.org/officeDocument/2006/relationships/image" Target="../media/image1363.png"/><Relationship Id="rId4" Type="http://schemas.openxmlformats.org/officeDocument/2006/relationships/image" Target="../media/image257.png"/><Relationship Id="rId5" Type="http://schemas.openxmlformats.org/officeDocument/2006/relationships/image" Target="../media/image258.png"/><Relationship Id="rId6" Type="http://schemas.openxmlformats.org/officeDocument/2006/relationships/image" Target="../media/image253.png"/><Relationship Id="rId7" Type="http://schemas.openxmlformats.org/officeDocument/2006/relationships/image" Target="../media/image259.png"/><Relationship Id="rId8" Type="http://schemas.openxmlformats.org/officeDocument/2006/relationships/image" Target="../media/image255.png"/><Relationship Id="rId9" Type="http://schemas.openxmlformats.org/officeDocument/2006/relationships/image" Target="../media/image256.png"/></Relationships>
</file>

<file path=ppt/slides/_rels/slide5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53.png"/><Relationship Id="rId3" Type="http://schemas.openxmlformats.org/officeDocument/2006/relationships/image" Target="../media/image1363.png"/><Relationship Id="rId4" Type="http://schemas.openxmlformats.org/officeDocument/2006/relationships/image" Target="../media/image2462.png"/><Relationship Id="rId5" Type="http://schemas.openxmlformats.org/officeDocument/2006/relationships/image" Target="../media/image325.png"/><Relationship Id="rId6" Type="http://schemas.openxmlformats.org/officeDocument/2006/relationships/image" Target="../media/image326.png"/><Relationship Id="rId7" Type="http://schemas.openxmlformats.org/officeDocument/2006/relationships/image" Target="../media/image2472.png"/><Relationship Id="rId8" Type="http://schemas.openxmlformats.org/officeDocument/2006/relationships/image" Target="../media/image2482.png"/></Relationships>
</file>

<file path=ppt/slides/_rels/slide5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53.png"/><Relationship Id="rId3" Type="http://schemas.openxmlformats.org/officeDocument/2006/relationships/image" Target="../media/image1363.png"/><Relationship Id="rId4" Type="http://schemas.openxmlformats.org/officeDocument/2006/relationships/image" Target="../media/image2491.png"/><Relationship Id="rId5" Type="http://schemas.openxmlformats.org/officeDocument/2006/relationships/image" Target="../media/image2501.png"/><Relationship Id="rId6" Type="http://schemas.openxmlformats.org/officeDocument/2006/relationships/image" Target="../media/image2511.png"/><Relationship Id="rId7" Type="http://schemas.openxmlformats.org/officeDocument/2006/relationships/image" Target="../media/image2521.png"/><Relationship Id="rId8" Type="http://schemas.openxmlformats.org/officeDocument/2006/relationships/image" Target="../media/image327.png"/><Relationship Id="rId9" Type="http://schemas.openxmlformats.org/officeDocument/2006/relationships/image" Target="../media/image328.png"/><Relationship Id="rId10" Type="http://schemas.openxmlformats.org/officeDocument/2006/relationships/image" Target="../media/image329.png"/></Relationships>
</file>

<file path=ppt/slides/_rels/slide5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3.png"/><Relationship Id="rId3" Type="http://schemas.openxmlformats.org/officeDocument/2006/relationships/image" Target="../media/image1083.png"/><Relationship Id="rId4" Type="http://schemas.openxmlformats.org/officeDocument/2006/relationships/image" Target="../media/image1094.png"/><Relationship Id="rId5" Type="http://schemas.openxmlformats.org/officeDocument/2006/relationships/image" Target="../media/image1104.png"/><Relationship Id="rId6" Type="http://schemas.openxmlformats.org/officeDocument/2006/relationships/image" Target="../media/image11110.png"/><Relationship Id="rId7" Type="http://schemas.openxmlformats.org/officeDocument/2006/relationships/image" Target="../media/image11210.png"/><Relationship Id="rId8" Type="http://schemas.openxmlformats.org/officeDocument/2006/relationships/image" Target="../media/image11310.png"/></Relationships>
</file>

<file path=ppt/slides/_rels/slide5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410.png"/><Relationship Id="rId3" Type="http://schemas.openxmlformats.org/officeDocument/2006/relationships/image" Target="../media/image11510.png"/><Relationship Id="rId4" Type="http://schemas.openxmlformats.org/officeDocument/2006/relationships/image" Target="../media/image1094.png"/><Relationship Id="rId5" Type="http://schemas.openxmlformats.org/officeDocument/2006/relationships/image" Target="../media/image1104.png"/><Relationship Id="rId6" Type="http://schemas.openxmlformats.org/officeDocument/2006/relationships/image" Target="../media/image11110.png"/><Relationship Id="rId7" Type="http://schemas.openxmlformats.org/officeDocument/2006/relationships/image" Target="../media/image11210.png"/><Relationship Id="rId8" Type="http://schemas.openxmlformats.org/officeDocument/2006/relationships/image" Target="../media/image11610.png"/><Relationship Id="rId9" Type="http://schemas.openxmlformats.org/officeDocument/2006/relationships/image" Target="../media/image1176.png"/><Relationship Id="rId10" Type="http://schemas.openxmlformats.org/officeDocument/2006/relationships/image" Target="../media/image11810.png"/><Relationship Id="rId11" Type="http://schemas.openxmlformats.org/officeDocument/2006/relationships/image" Target="../media/image1197.png"/><Relationship Id="rId12" Type="http://schemas.openxmlformats.org/officeDocument/2006/relationships/image" Target="../media/image1202.png"/></Relationships>
</file>

<file path=ppt/slides/_rels/slide5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2.png"/><Relationship Id="rId3" Type="http://schemas.openxmlformats.org/officeDocument/2006/relationships/image" Target="../media/image1082.png"/><Relationship Id="rId4" Type="http://schemas.openxmlformats.org/officeDocument/2006/relationships/image" Target="../media/image1093.png"/><Relationship Id="rId5" Type="http://schemas.openxmlformats.org/officeDocument/2006/relationships/image" Target="../media/image1102.png"/><Relationship Id="rId6" Type="http://schemas.openxmlformats.org/officeDocument/2006/relationships/image" Target="../media/image1112.png"/><Relationship Id="rId7" Type="http://schemas.openxmlformats.org/officeDocument/2006/relationships/image" Target="../media/image1122.png"/><Relationship Id="rId8" Type="http://schemas.openxmlformats.org/officeDocument/2006/relationships/image" Target="../media/image1214.png"/></Relationships>
</file>

<file path=ppt/slides/_rels/slide5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31.png"/><Relationship Id="rId3" Type="http://schemas.openxmlformats.org/officeDocument/2006/relationships/image" Target="../media/image1142.png"/><Relationship Id="rId4" Type="http://schemas.openxmlformats.org/officeDocument/2006/relationships/image" Target="../media/image1093.png"/><Relationship Id="rId5" Type="http://schemas.openxmlformats.org/officeDocument/2006/relationships/image" Target="../media/image1102.png"/><Relationship Id="rId6" Type="http://schemas.openxmlformats.org/officeDocument/2006/relationships/image" Target="../media/image1112.png"/><Relationship Id="rId7" Type="http://schemas.openxmlformats.org/officeDocument/2006/relationships/image" Target="../media/image1122.png"/><Relationship Id="rId8" Type="http://schemas.openxmlformats.org/officeDocument/2006/relationships/image" Target="../media/image1225.png"/></Relationships>
</file>

<file path=ppt/slides/_rels/slide5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52.png"/><Relationship Id="rId3" Type="http://schemas.openxmlformats.org/officeDocument/2006/relationships/image" Target="../media/image1162.png"/><Relationship Id="rId4" Type="http://schemas.openxmlformats.org/officeDocument/2006/relationships/image" Target="../media/image12310.png"/><Relationship Id="rId5" Type="http://schemas.openxmlformats.org/officeDocument/2006/relationships/image" Target="../media/image12410.png"/><Relationship Id="rId6" Type="http://schemas.openxmlformats.org/officeDocument/2006/relationships/image" Target="../media/image341.png"/><Relationship Id="rId7" Type="http://schemas.openxmlformats.org/officeDocument/2006/relationships/image" Target="../media/image1255.png"/><Relationship Id="rId8" Type="http://schemas.openxmlformats.org/officeDocument/2006/relationships/image" Target="../media/image12610.png"/></Relationships>
</file>

<file path=ppt/slides/_rels/slide5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71.png"/><Relationship Id="rId3" Type="http://schemas.openxmlformats.org/officeDocument/2006/relationships/image" Target="../media/image1352.png"/><Relationship Id="rId4" Type="http://schemas.openxmlformats.org/officeDocument/2006/relationships/image" Target="../media/image345.png"/><Relationship Id="rId5" Type="http://schemas.openxmlformats.org/officeDocument/2006/relationships/image" Target="../media/image346.png"/><Relationship Id="rId6" Type="http://schemas.openxmlformats.org/officeDocument/2006/relationships/image" Target="../media/image347.png"/><Relationship Id="rId7" Type="http://schemas.openxmlformats.org/officeDocument/2006/relationships/image" Target="../media/image348.png"/><Relationship Id="rId8" Type="http://schemas.openxmlformats.org/officeDocument/2006/relationships/image" Target="../media/image349.png"/><Relationship Id="rId9" Type="http://schemas.openxmlformats.org/officeDocument/2006/relationships/image" Target="../media/image1362.png"/><Relationship Id="rId10" Type="http://schemas.openxmlformats.org/officeDocument/2006/relationships/image" Target="../media/image1372.png"/></Relationships>
</file>

<file path=ppt/slides/_rels/slide5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91.png"/><Relationship Id="rId3" Type="http://schemas.openxmlformats.org/officeDocument/2006/relationships/image" Target="../media/image1201.png"/><Relationship Id="rId4" Type="http://schemas.openxmlformats.org/officeDocument/2006/relationships/image" Target="../media/image345.png"/><Relationship Id="rId5" Type="http://schemas.openxmlformats.org/officeDocument/2006/relationships/image" Target="../media/image346.png"/><Relationship Id="rId6" Type="http://schemas.openxmlformats.org/officeDocument/2006/relationships/image" Target="../media/image347.png"/><Relationship Id="rId7" Type="http://schemas.openxmlformats.org/officeDocument/2006/relationships/image" Target="../media/image348.png"/><Relationship Id="rId8" Type="http://schemas.openxmlformats.org/officeDocument/2006/relationships/image" Target="../media/image349.png"/><Relationship Id="rId9" Type="http://schemas.openxmlformats.org/officeDocument/2006/relationships/image" Target="../media/image350.png"/><Relationship Id="rId10" Type="http://schemas.openxmlformats.org/officeDocument/2006/relationships/image" Target="../media/image12810.png"/></Relationships>
</file>

<file path=ppt/slides/_rels/slide5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12.png"/><Relationship Id="rId3" Type="http://schemas.openxmlformats.org/officeDocument/2006/relationships/image" Target="../media/image1221.png"/><Relationship Id="rId4" Type="http://schemas.openxmlformats.org/officeDocument/2006/relationships/image" Target="../media/image355.png"/><Relationship Id="rId5" Type="http://schemas.openxmlformats.org/officeDocument/2006/relationships/image" Target="../media/image356.png"/><Relationship Id="rId6" Type="http://schemas.openxmlformats.org/officeDocument/2006/relationships/image" Target="../media/image357.png"/><Relationship Id="rId7" Type="http://schemas.openxmlformats.org/officeDocument/2006/relationships/image" Target="../media/image358.png"/><Relationship Id="rId8" Type="http://schemas.openxmlformats.org/officeDocument/2006/relationships/image" Target="../media/image359.png"/><Relationship Id="rId9" Type="http://schemas.openxmlformats.org/officeDocument/2006/relationships/image" Target="../media/image360.png"/><Relationship Id="rId10" Type="http://schemas.openxmlformats.org/officeDocument/2006/relationships/image" Target="../media/image361.png"/><Relationship Id="rId11" Type="http://schemas.openxmlformats.org/officeDocument/2006/relationships/image" Target="../media/image362.png"/><Relationship Id="rId12" Type="http://schemas.openxmlformats.org/officeDocument/2006/relationships/image" Target="../media/image363.png"/><Relationship Id="rId13" Type="http://schemas.openxmlformats.org/officeDocument/2006/relationships/image" Target="../media/image364.png"/><Relationship Id="rId14" Type="http://schemas.openxmlformats.org/officeDocument/2006/relationships/image" Target="../media/image12910.png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736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Solve:</a:t>
                </a:r>
                <a:endParaRPr lang="en-US" sz="2000" dirty="0"/>
              </a:p>
              <a:p>
                <a:r>
                  <a:rPr lang="en-US" sz="2000" b="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+2=3</m:t>
                    </m:r>
                  </m:oMath>
                </a14:m>
                <a:r>
                  <a:rPr lang="en-US" sz="2000" b="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−2=3</m:t>
                    </m:r>
                  </m:oMath>
                </a14:m>
                <a:endParaRPr lang="en-US" sz="2000" b="0" dirty="0"/>
              </a:p>
              <a:p>
                <a:endParaRPr lang="en-US" sz="2000" b="0" dirty="0"/>
              </a:p>
              <a:p>
                <a:endParaRPr lang="en-US" sz="2000" dirty="0"/>
              </a:p>
              <a:p>
                <a:endParaRPr lang="en-US" sz="2000" b="0" dirty="0"/>
              </a:p>
              <a:p>
                <a:r>
                  <a:rPr lang="en-US" sz="2000" b="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3=2+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b="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3=−2+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b="0" dirty="0"/>
              </a:p>
              <a:p>
                <a:endParaRPr lang="en-US" sz="2000" b="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b="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b="0" dirty="0"/>
                  <a:t>	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2=10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b="0" dirty="0"/>
              </a:p>
              <a:p>
                <a:endParaRPr lang="en-US" sz="2000" dirty="0"/>
              </a:p>
              <a:p>
                <a:endParaRPr lang="en-US" sz="2000" b="0" dirty="0"/>
              </a:p>
              <a:p>
                <a:endParaRPr lang="en-US" sz="2000" dirty="0"/>
              </a:p>
              <a:p>
                <a:r>
                  <a:rPr lang="en-US" sz="2000" b="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b="0" dirty="0"/>
                  <a:t>	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b="0" dirty="0"/>
              </a:p>
              <a:p>
                <a:endParaRPr lang="en-US" sz="2000" dirty="0"/>
              </a:p>
              <a:p>
                <a:endParaRPr lang="en-US" sz="2000" b="0" dirty="0"/>
              </a:p>
              <a:p>
                <a:r>
                  <a:rPr lang="en-US" sz="2000" b="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b="0" dirty="0"/>
                  <a:t>	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b="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736379"/>
              </a:xfrm>
              <a:prstGeom prst="rect">
                <a:avLst/>
              </a:prstGeom>
              <a:blipFill>
                <a:blip r:embed="rId2"/>
                <a:stretch>
                  <a:fillRect l="-1333" t="-5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594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−3=7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21=−3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594865"/>
              </a:xfrm>
              <a:prstGeom prst="rect">
                <a:avLst/>
              </a:prstGeom>
              <a:blipFill>
                <a:blip r:embed="rId3"/>
                <a:stretch>
                  <a:fillRect l="-2000" t="-8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10155"/>
                <a:ext cx="4572001" cy="526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10155"/>
                <a:ext cx="4572001" cy="52629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66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+2=3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3=2+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92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417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417573"/>
              </a:xfrm>
              <a:prstGeom prst="rect">
                <a:avLst/>
              </a:prstGeom>
              <a:blipFill>
                <a:blip r:embed="rId2"/>
                <a:stretch>
                  <a:fillRect l="-2000" t="-9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940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940805"/>
              </a:xfrm>
              <a:prstGeom prst="rect">
                <a:avLst/>
              </a:prstGeom>
              <a:blipFill>
                <a:blip r:embed="rId3"/>
                <a:stretch>
                  <a:fillRect l="-2000" t="-1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06870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06870"/>
                <a:ext cx="4572001" cy="26776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54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640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799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7994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283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9312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9312"/>
                <a:ext cx="4572001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40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+2=14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12=5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097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12=−5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9=−4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04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573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573257"/>
              </a:xfrm>
              <a:prstGeom prst="rect">
                <a:avLst/>
              </a:prstGeom>
              <a:blipFill>
                <a:blip r:embed="rId2"/>
                <a:stretch>
                  <a:fillRect l="-2000" t="-8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203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203954"/>
              </a:xfrm>
              <a:prstGeom prst="rect">
                <a:avLst/>
              </a:prstGeom>
              <a:blipFill>
                <a:blip r:embed="rId3"/>
                <a:stretch>
                  <a:fillRect l="-2000" t="-1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25453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25453"/>
                <a:ext cx="4572001" cy="26776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255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640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799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7994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449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73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73286"/>
              </a:xfrm>
              <a:prstGeom prst="rect">
                <a:avLst/>
              </a:prstGeom>
              <a:blipFill>
                <a:blip r:embed="rId2"/>
                <a:stretch>
                  <a:fillRect l="-2000" t="-13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094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094146"/>
              </a:xfrm>
              <a:prstGeom prst="rect">
                <a:avLst/>
              </a:prstGeom>
              <a:blipFill>
                <a:blip r:embed="rId3"/>
                <a:stretch>
                  <a:fillRect l="-2000" t="-4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46705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=−96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6705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76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01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01141"/>
              </a:xfrm>
              <a:prstGeom prst="rect">
                <a:avLst/>
              </a:prstGeom>
              <a:blipFill>
                <a:blip r:embed="rId2"/>
                <a:stretch>
                  <a:fillRect l="-2000" t="-1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761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761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315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5−4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63011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2−3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761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761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496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−5=17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+3=27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+2=17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9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I think of a number: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andara" panose="020E0502030303020204" pitchFamily="34" charset="0"/>
                  </a:rPr>
                  <a:t>I multiply the number by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andara" panose="020E0502030303020204" pitchFamily="34" charset="0"/>
                  </a:rPr>
                  <a:t>then subtract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andara" panose="020E0502030303020204" pitchFamily="34" charset="0"/>
                  </a:rPr>
                  <a:t>then divide by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result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3 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was my original number?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I think of a number: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andara" panose="020E0502030303020204" pitchFamily="34" charset="0"/>
                  </a:rPr>
                  <a:t>I multiply the number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andara" panose="020E0502030303020204" pitchFamily="34" charset="0"/>
                  </a:rPr>
                  <a:t>then subtract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Candara" panose="020E0502030303020204" pitchFamily="34" charset="0"/>
                  </a:rPr>
                  <a:t>then divide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result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was my original number?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31393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1393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09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years old.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years older than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three times older than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sum of the ages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are their ages?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years old.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ten years younger than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double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’s age.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sum of the ages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are their ages?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2756595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– 16 years old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– 6 years old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– 32 years old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56595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418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of three numbers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One number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one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Find the third number.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mean of four numbers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One number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, one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another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Find the fourth number.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20246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2462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200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78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78400"/>
              </a:xfrm>
              <a:prstGeom prst="rect">
                <a:avLst/>
              </a:prstGeom>
              <a:blipFill>
                <a:blip r:embed="rId2"/>
                <a:stretch>
                  <a:fillRect l="-2000" t="-4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760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76028"/>
              </a:xfrm>
              <a:prstGeom prst="rect">
                <a:avLst/>
              </a:prstGeom>
              <a:blipFill>
                <a:blip r:embed="rId3"/>
                <a:stretch>
                  <a:fillRect l="-2000" t="-4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94093"/>
                <a:ext cx="4572001" cy="783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94093"/>
                <a:ext cx="4572001" cy="783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401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11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15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62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GB" sz="2400" dirty="0"/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400" b="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b="0" dirty="0"/>
                  <a:t>	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10=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/>
                  <a:t>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62202"/>
              </a:xfrm>
              <a:prstGeom prst="rect">
                <a:avLst/>
              </a:prstGeom>
              <a:blipFill>
                <a:blip r:embed="rId2"/>
                <a:stretch>
                  <a:fillRect l="-2000" t="-1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694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694794"/>
              </a:xfrm>
              <a:prstGeom prst="rect">
                <a:avLst/>
              </a:prstGeom>
              <a:blipFill>
                <a:blip r:embed="rId3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80603"/>
                <a:ext cx="4572001" cy="3371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80603"/>
                <a:ext cx="4572001" cy="3371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265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31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GB" sz="2400" dirty="0"/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den>
                    </m:f>
                  </m:oMath>
                </a14:m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10=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</m:oMath>
                </a14:m>
                <a:r>
                  <a:rPr lang="en-GB" sz="2400" dirty="0"/>
                  <a:t>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31534"/>
              </a:xfrm>
              <a:prstGeom prst="rect">
                <a:avLst/>
              </a:prstGeom>
              <a:blipFill>
                <a:blip r:embed="rId2"/>
                <a:stretch>
                  <a:fillRect l="-2000" t="-13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331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331618"/>
              </a:xfrm>
              <a:prstGeom prst="rect">
                <a:avLst/>
              </a:prstGeom>
              <a:blipFill>
                <a:blip r:embed="rId3"/>
                <a:stretch>
                  <a:fillRect l="-2000" t="-1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1000"/>
                <a:ext cx="4572001" cy="28329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1000"/>
                <a:ext cx="4572001" cy="2832955"/>
              </a:xfrm>
              <a:prstGeom prst="rect">
                <a:avLst/>
              </a:prstGeom>
              <a:blipFill>
                <a:blip r:embed="rId4"/>
                <a:stretch>
                  <a:fillRect b="-1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616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25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25462"/>
              </a:xfrm>
              <a:prstGeom prst="rect">
                <a:avLst/>
              </a:prstGeom>
              <a:blipFill>
                <a:blip r:embed="rId2"/>
                <a:stretch>
                  <a:fillRect l="-2000" t="-1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3844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3844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95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25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25462"/>
              </a:xfrm>
              <a:prstGeom prst="rect">
                <a:avLst/>
              </a:prstGeom>
              <a:blipFill>
                <a:blip r:embed="rId2"/>
                <a:stretch>
                  <a:fillRect l="-2000" t="-1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8266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8266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−2=7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74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−5=5−2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−3=11−5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3547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499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+1=−5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−2=−3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35479"/>
                <a:ext cx="457200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35479"/>
                <a:ext cx="4572001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407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281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281335"/>
              </a:xfrm>
              <a:prstGeom prst="rect">
                <a:avLst/>
              </a:prstGeom>
              <a:blipFill>
                <a:blip r:embed="rId2"/>
                <a:stretch>
                  <a:fillRect l="-2000" t="-7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3780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3780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238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+8=6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969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9695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823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+8=6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96956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96956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647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+3=5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+7=7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+2=2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969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9695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070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+3=−5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+7=−7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+2=−2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96956"/>
                <a:ext cx="4572001" cy="7923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96956"/>
                <a:ext cx="4572001" cy="7923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624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+3=−5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+7=−7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+2=−2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969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9695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664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+1=5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48558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48558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48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48558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48558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725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8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48558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76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48558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85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00945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0945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39203F44-1C1C-47F3-BE06-F00FF43596A4}"/>
              </a:ext>
            </a:extLst>
          </p:cNvPr>
          <p:cNvGrpSpPr/>
          <p:nvPr/>
        </p:nvGrpSpPr>
        <p:grpSpPr>
          <a:xfrm>
            <a:off x="1168842" y="1192696"/>
            <a:ext cx="2409245" cy="578003"/>
            <a:chOff x="1168842" y="1192696"/>
            <a:chExt cx="2409245" cy="578003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041DF96-7B74-414C-90FD-3AC9A4C37D13}"/>
                </a:ext>
              </a:extLst>
            </p:cNvPr>
            <p:cNvCxnSpPr>
              <a:cxnSpLocks/>
            </p:cNvCxnSpPr>
            <p:nvPr/>
          </p:nvCxnSpPr>
          <p:spPr>
            <a:xfrm>
              <a:off x="1168842" y="1757238"/>
              <a:ext cx="240924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60AE3AF-A0FC-4467-873F-0AFE5CA3BE4B}"/>
                </a:ext>
              </a:extLst>
            </p:cNvPr>
            <p:cNvCxnSpPr>
              <a:cxnSpLocks/>
            </p:cNvCxnSpPr>
            <p:nvPr/>
          </p:nvCxnSpPr>
          <p:spPr>
            <a:xfrm>
              <a:off x="1566407" y="1192696"/>
              <a:ext cx="795130" cy="5645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C5A0BAC-BDBE-44F3-A4DE-1CC5A717174F}"/>
                </a:ext>
              </a:extLst>
            </p:cNvPr>
            <p:cNvSpPr/>
            <p:nvPr/>
          </p:nvSpPr>
          <p:spPr>
            <a:xfrm>
              <a:off x="2194560" y="1606908"/>
              <a:ext cx="322961" cy="151803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8D84834-B5A8-4D0F-8EA5-C17EC89E68A9}"/>
                    </a:ext>
                  </a:extLst>
                </p:cNvPr>
                <p:cNvSpPr txBox="1"/>
                <p:nvPr/>
              </p:nvSpPr>
              <p:spPr>
                <a:xfrm>
                  <a:off x="2312809" y="1441185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8D84834-B5A8-4D0F-8EA5-C17EC89E68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2809" y="1441185"/>
                  <a:ext cx="540516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9D2B593-771F-4063-8351-176C0C03AD14}"/>
                </a:ext>
              </a:extLst>
            </p:cNvPr>
            <p:cNvSpPr/>
            <p:nvPr/>
          </p:nvSpPr>
          <p:spPr>
            <a:xfrm rot="16962727">
              <a:off x="1988611" y="1652561"/>
              <a:ext cx="154416" cy="45719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086364-4E6C-47E8-A4EA-B07E72ECA51F}"/>
                    </a:ext>
                  </a:extLst>
                </p:cNvPr>
                <p:cNvSpPr txBox="1"/>
                <p:nvPr/>
              </p:nvSpPr>
              <p:spPr>
                <a:xfrm>
                  <a:off x="1608777" y="1493700"/>
                  <a:ext cx="5405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0" i="1" dirty="0" smtClean="0">
                            <a:latin typeface="Cambria Math" panose="02040503050406030204" pitchFamily="18" charset="0"/>
                          </a:rPr>
                          <m:t>27</m:t>
                        </m:r>
                        <m:r>
                          <a:rPr lang="en-GB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2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086364-4E6C-47E8-A4EA-B07E72ECA5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8777" y="1493700"/>
                  <a:ext cx="540516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78DCBF-7FAA-4A31-B415-458758D1BC8E}"/>
              </a:ext>
            </a:extLst>
          </p:cNvPr>
          <p:cNvGrpSpPr/>
          <p:nvPr/>
        </p:nvGrpSpPr>
        <p:grpSpPr>
          <a:xfrm rot="5400000">
            <a:off x="1151417" y="4412034"/>
            <a:ext cx="2409245" cy="699160"/>
            <a:chOff x="1168842" y="1192696"/>
            <a:chExt cx="2409245" cy="69916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6BCA57F-C2C2-4D61-BC35-5AE5EEC5311A}"/>
                </a:ext>
              </a:extLst>
            </p:cNvPr>
            <p:cNvCxnSpPr>
              <a:cxnSpLocks/>
            </p:cNvCxnSpPr>
            <p:nvPr/>
          </p:nvCxnSpPr>
          <p:spPr>
            <a:xfrm>
              <a:off x="1168842" y="1757238"/>
              <a:ext cx="240924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321A916-B7D2-4FAC-A7D8-66F20CDB80F6}"/>
                </a:ext>
              </a:extLst>
            </p:cNvPr>
            <p:cNvCxnSpPr>
              <a:cxnSpLocks/>
            </p:cNvCxnSpPr>
            <p:nvPr/>
          </p:nvCxnSpPr>
          <p:spPr>
            <a:xfrm>
              <a:off x="1566407" y="1192696"/>
              <a:ext cx="795130" cy="5645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BE2550-348D-416E-BC1D-4FDED22857D5}"/>
                </a:ext>
              </a:extLst>
            </p:cNvPr>
            <p:cNvSpPr/>
            <p:nvPr/>
          </p:nvSpPr>
          <p:spPr>
            <a:xfrm>
              <a:off x="2194560" y="1606908"/>
              <a:ext cx="322961" cy="151803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75629F1-F132-45FD-A80F-A93F1E921CC8}"/>
                    </a:ext>
                  </a:extLst>
                </p:cNvPr>
                <p:cNvSpPr txBox="1"/>
                <p:nvPr/>
              </p:nvSpPr>
              <p:spPr>
                <a:xfrm rot="16200000">
                  <a:off x="2354944" y="1321078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157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75629F1-F132-45FD-A80F-A93F1E921C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2354944" y="1321078"/>
                  <a:ext cx="540516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BF668F2-1757-4078-8FF0-2FE7140F5A31}"/>
                </a:ext>
              </a:extLst>
            </p:cNvPr>
            <p:cNvSpPr/>
            <p:nvPr/>
          </p:nvSpPr>
          <p:spPr>
            <a:xfrm rot="16962727">
              <a:off x="1988611" y="1652561"/>
              <a:ext cx="154416" cy="45719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23DF87C-A3E2-483C-BD12-D84E0B810098}"/>
                    </a:ext>
                  </a:extLst>
                </p:cNvPr>
                <p:cNvSpPr txBox="1"/>
                <p:nvPr/>
              </p:nvSpPr>
              <p:spPr>
                <a:xfrm rot="16200000">
                  <a:off x="1603753" y="1483098"/>
                  <a:ext cx="5405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2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23DF87C-A3E2-483C-BD12-D84E0B8100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1603753" y="1483098"/>
                  <a:ext cx="540516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42CFD4-9143-427E-BA69-7CC8FE271C13}"/>
              </a:ext>
            </a:extLst>
          </p:cNvPr>
          <p:cNvGrpSpPr/>
          <p:nvPr/>
        </p:nvGrpSpPr>
        <p:grpSpPr>
          <a:xfrm>
            <a:off x="5653377" y="1152183"/>
            <a:ext cx="2409245" cy="578003"/>
            <a:chOff x="1168842" y="1192696"/>
            <a:chExt cx="2409245" cy="578003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9CB94C-77E1-4183-8076-28D6ED0CFAD5}"/>
                </a:ext>
              </a:extLst>
            </p:cNvPr>
            <p:cNvCxnSpPr>
              <a:cxnSpLocks/>
            </p:cNvCxnSpPr>
            <p:nvPr/>
          </p:nvCxnSpPr>
          <p:spPr>
            <a:xfrm>
              <a:off x="1168842" y="1757238"/>
              <a:ext cx="240924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C7F52CD-A4FC-4155-80E9-7A04632EF3B9}"/>
                </a:ext>
              </a:extLst>
            </p:cNvPr>
            <p:cNvCxnSpPr>
              <a:cxnSpLocks/>
            </p:cNvCxnSpPr>
            <p:nvPr/>
          </p:nvCxnSpPr>
          <p:spPr>
            <a:xfrm>
              <a:off x="1566407" y="1192696"/>
              <a:ext cx="795130" cy="5645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B50D013-DA67-41D2-AD6F-E8C50CBDB594}"/>
                </a:ext>
              </a:extLst>
            </p:cNvPr>
            <p:cNvSpPr/>
            <p:nvPr/>
          </p:nvSpPr>
          <p:spPr>
            <a:xfrm>
              <a:off x="2194560" y="1606908"/>
              <a:ext cx="322961" cy="151803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F779F636-3B71-41E6-BC54-91AA8DFCCF89}"/>
                    </a:ext>
                  </a:extLst>
                </p:cNvPr>
                <p:cNvSpPr txBox="1"/>
                <p:nvPr/>
              </p:nvSpPr>
              <p:spPr>
                <a:xfrm>
                  <a:off x="2312809" y="1441185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F779F636-3B71-41E6-BC54-91AA8DFCCF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2809" y="1441185"/>
                  <a:ext cx="540516" cy="30777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A3FAFB8-A680-4690-9E3F-0772F4F62DFE}"/>
                </a:ext>
              </a:extLst>
            </p:cNvPr>
            <p:cNvSpPr/>
            <p:nvPr/>
          </p:nvSpPr>
          <p:spPr>
            <a:xfrm rot="16962727">
              <a:off x="1988611" y="1652561"/>
              <a:ext cx="154416" cy="45719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4AAA1C2-F446-4AA2-AABD-A0A8FC4A6D39}"/>
                    </a:ext>
                  </a:extLst>
                </p:cNvPr>
                <p:cNvSpPr txBox="1"/>
                <p:nvPr/>
              </p:nvSpPr>
              <p:spPr>
                <a:xfrm>
                  <a:off x="1608777" y="1493700"/>
                  <a:ext cx="5405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0" i="1" dirty="0" smtClean="0">
                            <a:latin typeface="Cambria Math" panose="02040503050406030204" pitchFamily="18" charset="0"/>
                          </a:rPr>
                          <m:t>72</m:t>
                        </m:r>
                        <m:r>
                          <a:rPr lang="en-GB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2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4AAA1C2-F446-4AA2-AABD-A0A8FC4A6D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8777" y="1493700"/>
                  <a:ext cx="540516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0353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2339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=161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2339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0A5A8E54-8B70-4506-8F95-F7C06FAC2A17}"/>
              </a:ext>
            </a:extLst>
          </p:cNvPr>
          <p:cNvGrpSpPr/>
          <p:nvPr/>
        </p:nvGrpSpPr>
        <p:grpSpPr>
          <a:xfrm>
            <a:off x="1566407" y="1192696"/>
            <a:ext cx="2011680" cy="728279"/>
            <a:chOff x="1566407" y="1192696"/>
            <a:chExt cx="2011680" cy="728279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F505463-CCEA-4D9D-B171-F40057D871E3}"/>
                </a:ext>
              </a:extLst>
            </p:cNvPr>
            <p:cNvCxnSpPr>
              <a:cxnSpLocks/>
            </p:cNvCxnSpPr>
            <p:nvPr/>
          </p:nvCxnSpPr>
          <p:spPr>
            <a:xfrm>
              <a:off x="2341658" y="1748962"/>
              <a:ext cx="1236429" cy="82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912A69C-B232-4CCA-8F77-2712DA9C161F}"/>
                </a:ext>
              </a:extLst>
            </p:cNvPr>
            <p:cNvCxnSpPr>
              <a:cxnSpLocks/>
            </p:cNvCxnSpPr>
            <p:nvPr/>
          </p:nvCxnSpPr>
          <p:spPr>
            <a:xfrm>
              <a:off x="1566407" y="1192696"/>
              <a:ext cx="795130" cy="5645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DD7FE5-771F-47D4-8B0C-4379E92A4B6F}"/>
                </a:ext>
              </a:extLst>
            </p:cNvPr>
            <p:cNvSpPr/>
            <p:nvPr/>
          </p:nvSpPr>
          <p:spPr>
            <a:xfrm>
              <a:off x="2194560" y="1606908"/>
              <a:ext cx="322961" cy="151803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3DC1D78-C9CB-4928-BFFA-2B54591B4E10}"/>
                    </a:ext>
                  </a:extLst>
                </p:cNvPr>
                <p:cNvSpPr txBox="1"/>
                <p:nvPr/>
              </p:nvSpPr>
              <p:spPr>
                <a:xfrm>
                  <a:off x="2312809" y="1441185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8D84834-B5A8-4D0F-8EA5-C17EC89E68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2809" y="1441185"/>
                  <a:ext cx="540516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BE631AD-2D2F-4645-A260-368CCD3C203B}"/>
                </a:ext>
              </a:extLst>
            </p:cNvPr>
            <p:cNvSpPr/>
            <p:nvPr/>
          </p:nvSpPr>
          <p:spPr>
            <a:xfrm rot="13094436">
              <a:off x="2119217" y="1692073"/>
              <a:ext cx="265131" cy="143737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896244F-AED9-419E-934F-60780BAA9572}"/>
                    </a:ext>
                  </a:extLst>
                </p:cNvPr>
                <p:cNvSpPr txBox="1"/>
                <p:nvPr/>
              </p:nvSpPr>
              <p:spPr>
                <a:xfrm>
                  <a:off x="1693714" y="1643976"/>
                  <a:ext cx="5405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0" i="1" dirty="0" smtClean="0">
                            <a:latin typeface="Cambria Math" panose="02040503050406030204" pitchFamily="18" charset="0"/>
                          </a:rPr>
                          <m:t>127</m:t>
                        </m:r>
                        <m:r>
                          <a:rPr lang="en-GB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2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896244F-AED9-419E-934F-60780BAA95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714" y="1643976"/>
                  <a:ext cx="540516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B566176-504A-45EC-A541-38A8498D5C19}"/>
              </a:ext>
            </a:extLst>
          </p:cNvPr>
          <p:cNvCxnSpPr>
            <a:cxnSpLocks/>
          </p:cNvCxnSpPr>
          <p:nvPr/>
        </p:nvCxnSpPr>
        <p:spPr>
          <a:xfrm>
            <a:off x="2341658" y="1757238"/>
            <a:ext cx="0" cy="620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4D7FBA0-7095-43E2-9758-D66213BFF9B1}"/>
              </a:ext>
            </a:extLst>
          </p:cNvPr>
          <p:cNvSpPr/>
          <p:nvPr/>
        </p:nvSpPr>
        <p:spPr>
          <a:xfrm>
            <a:off x="2356585" y="1748226"/>
            <a:ext cx="122376" cy="1269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4F6A4C-D60A-40D8-8046-4B7A5AFC65DB}"/>
              </a:ext>
            </a:extLst>
          </p:cNvPr>
          <p:cNvGrpSpPr/>
          <p:nvPr/>
        </p:nvGrpSpPr>
        <p:grpSpPr>
          <a:xfrm>
            <a:off x="6222694" y="1023617"/>
            <a:ext cx="1302347" cy="1059805"/>
            <a:chOff x="6222694" y="1023617"/>
            <a:chExt cx="1302347" cy="105980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6F48ACD-480D-474A-B675-CCAB85B5F5F0}"/>
                </a:ext>
              </a:extLst>
            </p:cNvPr>
            <p:cNvCxnSpPr>
              <a:cxnSpLocks/>
            </p:cNvCxnSpPr>
            <p:nvPr/>
          </p:nvCxnSpPr>
          <p:spPr>
            <a:xfrm>
              <a:off x="6835470" y="1023617"/>
              <a:ext cx="0" cy="62035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D7A06F9-A793-41D1-BFE1-9DD73421F4CF}"/>
                </a:ext>
              </a:extLst>
            </p:cNvPr>
            <p:cNvCxnSpPr>
              <a:cxnSpLocks/>
            </p:cNvCxnSpPr>
            <p:nvPr/>
          </p:nvCxnSpPr>
          <p:spPr>
            <a:xfrm>
              <a:off x="6829108" y="1595073"/>
              <a:ext cx="296850" cy="48834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DF4183-482F-4832-B2A1-8B270A0D5397}"/>
                </a:ext>
              </a:extLst>
            </p:cNvPr>
            <p:cNvCxnSpPr>
              <a:cxnSpLocks/>
            </p:cNvCxnSpPr>
            <p:nvPr/>
          </p:nvCxnSpPr>
          <p:spPr>
            <a:xfrm>
              <a:off x="6222694" y="1397046"/>
              <a:ext cx="612776" cy="2256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FEE542A-CFE5-4BB9-B1E6-E4F5F9B92245}"/>
                </a:ext>
              </a:extLst>
            </p:cNvPr>
            <p:cNvSpPr/>
            <p:nvPr/>
          </p:nvSpPr>
          <p:spPr>
            <a:xfrm rot="2133623">
              <a:off x="6767192" y="1550772"/>
              <a:ext cx="317176" cy="206411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57160EC-7EE0-4D4D-A1C9-DA8BA8408F29}"/>
                </a:ext>
              </a:extLst>
            </p:cNvPr>
            <p:cNvSpPr/>
            <p:nvPr/>
          </p:nvSpPr>
          <p:spPr>
            <a:xfrm rot="17336319">
              <a:off x="6689959" y="1444945"/>
              <a:ext cx="138876" cy="141782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6CF2196-EDB8-4775-9F49-307150179168}"/>
                </a:ext>
              </a:extLst>
            </p:cNvPr>
            <p:cNvSpPr/>
            <p:nvPr/>
          </p:nvSpPr>
          <p:spPr>
            <a:xfrm rot="11141535">
              <a:off x="6671512" y="1618381"/>
              <a:ext cx="289502" cy="202841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F2D8F79-1D0F-45DB-9587-85CE338FCE4C}"/>
                    </a:ext>
                  </a:extLst>
                </p:cNvPr>
                <p:cNvSpPr txBox="1"/>
                <p:nvPr/>
              </p:nvSpPr>
              <p:spPr>
                <a:xfrm>
                  <a:off x="6281510" y="1657824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F2D8F79-1D0F-45DB-9587-85CE338FCE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1510" y="1657824"/>
                  <a:ext cx="540516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EDF3983-17D6-406F-83EA-648F4308890E}"/>
                    </a:ext>
                  </a:extLst>
                </p:cNvPr>
                <p:cNvSpPr txBox="1"/>
                <p:nvPr/>
              </p:nvSpPr>
              <p:spPr>
                <a:xfrm>
                  <a:off x="6984525" y="1456573"/>
                  <a:ext cx="5405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0" i="1" dirty="0" smtClean="0">
                            <a:latin typeface="Cambria Math" panose="02040503050406030204" pitchFamily="18" charset="0"/>
                          </a:rPr>
                          <m:t>127</m:t>
                        </m:r>
                        <m:r>
                          <a:rPr lang="en-GB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2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EDF3983-17D6-406F-83EA-648F430889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4525" y="1456573"/>
                  <a:ext cx="540516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4DBA055D-6355-4AAD-8A14-95C0D3640151}"/>
                    </a:ext>
                  </a:extLst>
                </p:cNvPr>
                <p:cNvSpPr txBox="1"/>
                <p:nvPr/>
              </p:nvSpPr>
              <p:spPr>
                <a:xfrm>
                  <a:off x="6361894" y="1181932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72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4DBA055D-6355-4AAD-8A14-95C0D36401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1894" y="1181932"/>
                  <a:ext cx="540516" cy="30777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396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2339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2339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0A5A8E54-8B70-4506-8F95-F7C06FAC2A17}"/>
              </a:ext>
            </a:extLst>
          </p:cNvPr>
          <p:cNvGrpSpPr/>
          <p:nvPr/>
        </p:nvGrpSpPr>
        <p:grpSpPr>
          <a:xfrm>
            <a:off x="1566407" y="1192696"/>
            <a:ext cx="2011680" cy="728279"/>
            <a:chOff x="1566407" y="1192696"/>
            <a:chExt cx="2011680" cy="728279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F505463-CCEA-4D9D-B171-F40057D871E3}"/>
                </a:ext>
              </a:extLst>
            </p:cNvPr>
            <p:cNvCxnSpPr>
              <a:cxnSpLocks/>
            </p:cNvCxnSpPr>
            <p:nvPr/>
          </p:nvCxnSpPr>
          <p:spPr>
            <a:xfrm>
              <a:off x="2341658" y="1748962"/>
              <a:ext cx="1236429" cy="82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912A69C-B232-4CCA-8F77-2712DA9C161F}"/>
                </a:ext>
              </a:extLst>
            </p:cNvPr>
            <p:cNvCxnSpPr>
              <a:cxnSpLocks/>
            </p:cNvCxnSpPr>
            <p:nvPr/>
          </p:nvCxnSpPr>
          <p:spPr>
            <a:xfrm>
              <a:off x="1566407" y="1192696"/>
              <a:ext cx="795130" cy="5645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DD7FE5-771F-47D4-8B0C-4379E92A4B6F}"/>
                </a:ext>
              </a:extLst>
            </p:cNvPr>
            <p:cNvSpPr/>
            <p:nvPr/>
          </p:nvSpPr>
          <p:spPr>
            <a:xfrm>
              <a:off x="2194560" y="1606908"/>
              <a:ext cx="322961" cy="151803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3DC1D78-C9CB-4928-BFFA-2B54591B4E10}"/>
                    </a:ext>
                  </a:extLst>
                </p:cNvPr>
                <p:cNvSpPr txBox="1"/>
                <p:nvPr/>
              </p:nvSpPr>
              <p:spPr>
                <a:xfrm>
                  <a:off x="2375702" y="1411581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3DC1D78-C9CB-4928-BFFA-2B54591B4E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5702" y="1411581"/>
                  <a:ext cx="540516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BE631AD-2D2F-4645-A260-368CCD3C203B}"/>
                </a:ext>
              </a:extLst>
            </p:cNvPr>
            <p:cNvSpPr/>
            <p:nvPr/>
          </p:nvSpPr>
          <p:spPr>
            <a:xfrm rot="13094436">
              <a:off x="2119217" y="1692073"/>
              <a:ext cx="265131" cy="143737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896244F-AED9-419E-934F-60780BAA9572}"/>
                    </a:ext>
                  </a:extLst>
                </p:cNvPr>
                <p:cNvSpPr txBox="1"/>
                <p:nvPr/>
              </p:nvSpPr>
              <p:spPr>
                <a:xfrm>
                  <a:off x="1693714" y="1643976"/>
                  <a:ext cx="5405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0" i="1" dirty="0" smtClean="0">
                            <a:latin typeface="Cambria Math" panose="02040503050406030204" pitchFamily="18" charset="0"/>
                          </a:rPr>
                          <m:t>127</m:t>
                        </m:r>
                        <m:r>
                          <a:rPr lang="en-GB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2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896244F-AED9-419E-934F-60780BAA95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714" y="1643976"/>
                  <a:ext cx="540516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B566176-504A-45EC-A541-38A8498D5C19}"/>
              </a:ext>
            </a:extLst>
          </p:cNvPr>
          <p:cNvCxnSpPr>
            <a:cxnSpLocks/>
          </p:cNvCxnSpPr>
          <p:nvPr/>
        </p:nvCxnSpPr>
        <p:spPr>
          <a:xfrm>
            <a:off x="2341658" y="1757238"/>
            <a:ext cx="0" cy="620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4D7FBA0-7095-43E2-9758-D66213BFF9B1}"/>
              </a:ext>
            </a:extLst>
          </p:cNvPr>
          <p:cNvSpPr/>
          <p:nvPr/>
        </p:nvSpPr>
        <p:spPr>
          <a:xfrm>
            <a:off x="2356585" y="1748226"/>
            <a:ext cx="122376" cy="1269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4F6A4C-D60A-40D8-8046-4B7A5AFC65DB}"/>
              </a:ext>
            </a:extLst>
          </p:cNvPr>
          <p:cNvGrpSpPr/>
          <p:nvPr/>
        </p:nvGrpSpPr>
        <p:grpSpPr>
          <a:xfrm>
            <a:off x="6222694" y="1023617"/>
            <a:ext cx="1302347" cy="1059805"/>
            <a:chOff x="6222694" y="1023617"/>
            <a:chExt cx="1302347" cy="105980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6F48ACD-480D-474A-B675-CCAB85B5F5F0}"/>
                </a:ext>
              </a:extLst>
            </p:cNvPr>
            <p:cNvCxnSpPr>
              <a:cxnSpLocks/>
            </p:cNvCxnSpPr>
            <p:nvPr/>
          </p:nvCxnSpPr>
          <p:spPr>
            <a:xfrm>
              <a:off x="6835470" y="1023617"/>
              <a:ext cx="0" cy="62035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D7A06F9-A793-41D1-BFE1-9DD73421F4CF}"/>
                </a:ext>
              </a:extLst>
            </p:cNvPr>
            <p:cNvCxnSpPr>
              <a:cxnSpLocks/>
            </p:cNvCxnSpPr>
            <p:nvPr/>
          </p:nvCxnSpPr>
          <p:spPr>
            <a:xfrm>
              <a:off x="6829108" y="1595073"/>
              <a:ext cx="296850" cy="48834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DF4183-482F-4832-B2A1-8B270A0D5397}"/>
                </a:ext>
              </a:extLst>
            </p:cNvPr>
            <p:cNvCxnSpPr>
              <a:cxnSpLocks/>
            </p:cNvCxnSpPr>
            <p:nvPr/>
          </p:nvCxnSpPr>
          <p:spPr>
            <a:xfrm>
              <a:off x="6222694" y="1397046"/>
              <a:ext cx="612776" cy="2256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FEE542A-CFE5-4BB9-B1E6-E4F5F9B92245}"/>
                </a:ext>
              </a:extLst>
            </p:cNvPr>
            <p:cNvSpPr/>
            <p:nvPr/>
          </p:nvSpPr>
          <p:spPr>
            <a:xfrm rot="2133623">
              <a:off x="6767192" y="1550772"/>
              <a:ext cx="317176" cy="206411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57160EC-7EE0-4D4D-A1C9-DA8BA8408F29}"/>
                </a:ext>
              </a:extLst>
            </p:cNvPr>
            <p:cNvSpPr/>
            <p:nvPr/>
          </p:nvSpPr>
          <p:spPr>
            <a:xfrm rot="17336319">
              <a:off x="6689959" y="1444945"/>
              <a:ext cx="138876" cy="141782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6CF2196-EDB8-4775-9F49-307150179168}"/>
                </a:ext>
              </a:extLst>
            </p:cNvPr>
            <p:cNvSpPr/>
            <p:nvPr/>
          </p:nvSpPr>
          <p:spPr>
            <a:xfrm rot="11141535">
              <a:off x="6671512" y="1618381"/>
              <a:ext cx="289502" cy="202841"/>
            </a:xfrm>
            <a:custGeom>
              <a:avLst/>
              <a:gdLst>
                <a:gd name="connsiteX0" fmla="*/ 0 w 322961"/>
                <a:gd name="connsiteY0" fmla="*/ 7207 h 151803"/>
                <a:gd name="connsiteX1" fmla="*/ 222637 w 322961"/>
                <a:gd name="connsiteY1" fmla="*/ 15158 h 151803"/>
                <a:gd name="connsiteX2" fmla="*/ 318052 w 322961"/>
                <a:gd name="connsiteY2" fmla="*/ 142379 h 151803"/>
                <a:gd name="connsiteX3" fmla="*/ 310101 w 322961"/>
                <a:gd name="connsiteY3" fmla="*/ 142379 h 151803"/>
                <a:gd name="connsiteX4" fmla="*/ 310101 w 322961"/>
                <a:gd name="connsiteY4" fmla="*/ 142379 h 151803"/>
                <a:gd name="connsiteX5" fmla="*/ 310101 w 322961"/>
                <a:gd name="connsiteY5" fmla="*/ 142379 h 151803"/>
                <a:gd name="connsiteX6" fmla="*/ 318052 w 322961"/>
                <a:gd name="connsiteY6" fmla="*/ 142379 h 151803"/>
                <a:gd name="connsiteX7" fmla="*/ 318052 w 322961"/>
                <a:gd name="connsiteY7" fmla="*/ 142379 h 15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61" h="151803">
                  <a:moveTo>
                    <a:pt x="0" y="7207"/>
                  </a:moveTo>
                  <a:cubicBezTo>
                    <a:pt x="84814" y="-82"/>
                    <a:pt x="169628" y="-7371"/>
                    <a:pt x="222637" y="15158"/>
                  </a:cubicBezTo>
                  <a:cubicBezTo>
                    <a:pt x="275646" y="37687"/>
                    <a:pt x="303475" y="121175"/>
                    <a:pt x="318052" y="142379"/>
                  </a:cubicBezTo>
                  <a:cubicBezTo>
                    <a:pt x="332629" y="163583"/>
                    <a:pt x="310101" y="142379"/>
                    <a:pt x="310101" y="142379"/>
                  </a:cubicBezTo>
                  <a:lnTo>
                    <a:pt x="310101" y="142379"/>
                  </a:lnTo>
                  <a:lnTo>
                    <a:pt x="310101" y="142379"/>
                  </a:lnTo>
                  <a:lnTo>
                    <a:pt x="318052" y="142379"/>
                  </a:lnTo>
                  <a:lnTo>
                    <a:pt x="318052" y="142379"/>
                  </a:lnTo>
                </a:path>
              </a:pathLst>
            </a:cu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F2D8F79-1D0F-45DB-9587-85CE338FCE4C}"/>
                    </a:ext>
                  </a:extLst>
                </p:cNvPr>
                <p:cNvSpPr txBox="1"/>
                <p:nvPr/>
              </p:nvSpPr>
              <p:spPr>
                <a:xfrm>
                  <a:off x="6281510" y="1657824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F2D8F79-1D0F-45DB-9587-85CE338FCE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1510" y="1657824"/>
                  <a:ext cx="540516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EDF3983-17D6-406F-83EA-648F4308890E}"/>
                    </a:ext>
                  </a:extLst>
                </p:cNvPr>
                <p:cNvSpPr txBox="1"/>
                <p:nvPr/>
              </p:nvSpPr>
              <p:spPr>
                <a:xfrm>
                  <a:off x="6984525" y="1456573"/>
                  <a:ext cx="54051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0" i="1" dirty="0" smtClean="0">
                            <a:latin typeface="Cambria Math" panose="02040503050406030204" pitchFamily="18" charset="0"/>
                          </a:rPr>
                          <m:t>127</m:t>
                        </m:r>
                        <m:r>
                          <a:rPr lang="en-GB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2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EDF3983-17D6-406F-83EA-648F430889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4525" y="1456573"/>
                  <a:ext cx="540516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4DBA055D-6355-4AAD-8A14-95C0D3640151}"/>
                    </a:ext>
                  </a:extLst>
                </p:cNvPr>
                <p:cNvSpPr txBox="1"/>
                <p:nvPr/>
              </p:nvSpPr>
              <p:spPr>
                <a:xfrm>
                  <a:off x="6361894" y="1181932"/>
                  <a:ext cx="54051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dirty="0" smtClean="0">
                            <a:latin typeface="Cambria Math" panose="02040503050406030204" pitchFamily="18" charset="0"/>
                          </a:rPr>
                          <m:t>72</m:t>
                        </m:r>
                        <m:r>
                          <a:rPr lang="en-GB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4DBA055D-6355-4AAD-8A14-95C0D36401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1894" y="1181932"/>
                  <a:ext cx="540516" cy="30777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0560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4002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4002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3701550B-340C-4E4D-A5F6-9B05B8B7402E}"/>
              </a:ext>
            </a:extLst>
          </p:cNvPr>
          <p:cNvGrpSpPr/>
          <p:nvPr/>
        </p:nvGrpSpPr>
        <p:grpSpPr>
          <a:xfrm>
            <a:off x="660320" y="818589"/>
            <a:ext cx="3416834" cy="1515156"/>
            <a:chOff x="651109" y="905858"/>
            <a:chExt cx="3416834" cy="151515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8680E41-01E3-4003-A385-A959ADF70DE3}"/>
                </a:ext>
              </a:extLst>
            </p:cNvPr>
            <p:cNvGrpSpPr/>
            <p:nvPr/>
          </p:nvGrpSpPr>
          <p:grpSpPr>
            <a:xfrm>
              <a:off x="923960" y="1124744"/>
              <a:ext cx="3143983" cy="1224136"/>
              <a:chOff x="1475655" y="1052736"/>
              <a:chExt cx="3143983" cy="1224136"/>
            </a:xfrm>
          </p:grpSpPr>
          <p:sp>
            <p:nvSpPr>
              <p:cNvPr id="20" name="Right Triangle 19">
                <a:extLst>
                  <a:ext uri="{FF2B5EF4-FFF2-40B4-BE49-F238E27FC236}">
                    <a16:creationId xmlns:a16="http://schemas.microsoft.com/office/drawing/2014/main" id="{55583779-079B-47AC-957F-6A9FCB47F0F5}"/>
                  </a:ext>
                </a:extLst>
              </p:cNvPr>
              <p:cNvSpPr/>
              <p:nvPr/>
            </p:nvSpPr>
            <p:spPr>
              <a:xfrm>
                <a:off x="1475655" y="1052736"/>
                <a:ext cx="3143983" cy="1224136"/>
              </a:xfrm>
              <a:prstGeom prst="rt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9CD1FEC-8C44-43EE-B59B-05EBD14700E6}"/>
                  </a:ext>
                </a:extLst>
              </p:cNvPr>
              <p:cNvSpPr/>
              <p:nvPr/>
            </p:nvSpPr>
            <p:spPr>
              <a:xfrm>
                <a:off x="1475656" y="2060848"/>
                <a:ext cx="243081" cy="2160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 Placeholder 1">
                    <a:extLst>
                      <a:ext uri="{FF2B5EF4-FFF2-40B4-BE49-F238E27FC236}">
                        <a16:creationId xmlns:a16="http://schemas.microsoft.com/office/drawing/2014/main" id="{2CA361C5-D47F-4074-919C-420102FD183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597196" y="1282150"/>
                    <a:ext cx="607562" cy="504056"/>
                  </a:xfrm>
                  <a:prstGeom prst="rect">
                    <a:avLst/>
                  </a:prstGeom>
                </p:spPr>
                <p:txBody>
                  <a:bodyPr/>
                  <a:lstStyle>
                    <a:lvl1pPr marL="0" indent="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None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2" name="Text Placeholder 1">
                    <a:extLst>
                      <a:ext uri="{FF2B5EF4-FFF2-40B4-BE49-F238E27FC236}">
                        <a16:creationId xmlns:a16="http://schemas.microsoft.com/office/drawing/2014/main" id="{2CA361C5-D47F-4074-919C-420102FD18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97196" y="1282150"/>
                    <a:ext cx="607562" cy="504056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 Placeholder 1">
                  <a:extLst>
                    <a:ext uri="{FF2B5EF4-FFF2-40B4-BE49-F238E27FC236}">
                      <a16:creationId xmlns:a16="http://schemas.microsoft.com/office/drawing/2014/main" id="{EA26E58E-55DD-4F7C-AB0A-D9DDB884FF4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835696" y="1916958"/>
                  <a:ext cx="147165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+18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 Placeholder 1">
                  <a:extLst>
                    <a:ext uri="{FF2B5EF4-FFF2-40B4-BE49-F238E27FC236}">
                      <a16:creationId xmlns:a16="http://schemas.microsoft.com/office/drawing/2014/main" id="{EA26E58E-55DD-4F7C-AB0A-D9DDB884FF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5696" y="1916958"/>
                  <a:ext cx="1471658" cy="50405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35D7D173-BF8C-457B-8CE9-56FE1BAD60CC}"/>
                </a:ext>
              </a:extLst>
            </p:cNvPr>
            <p:cNvSpPr/>
            <p:nvPr/>
          </p:nvSpPr>
          <p:spPr>
            <a:xfrm rot="5035984">
              <a:off x="576684" y="980283"/>
              <a:ext cx="652905" cy="504056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CBC57024-0BCD-4D72-9ECE-AC35E79D3170}"/>
                </a:ext>
              </a:extLst>
            </p:cNvPr>
            <p:cNvSpPr/>
            <p:nvPr/>
          </p:nvSpPr>
          <p:spPr>
            <a:xfrm rot="13658802">
              <a:off x="3378966" y="2071030"/>
              <a:ext cx="330365" cy="339675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01550B-340C-4E4D-A5F6-9B05B8B7402E}"/>
              </a:ext>
            </a:extLst>
          </p:cNvPr>
          <p:cNvGrpSpPr/>
          <p:nvPr/>
        </p:nvGrpSpPr>
        <p:grpSpPr>
          <a:xfrm>
            <a:off x="5353846" y="818589"/>
            <a:ext cx="3416834" cy="1515156"/>
            <a:chOff x="651109" y="905858"/>
            <a:chExt cx="3416834" cy="151515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8680E41-01E3-4003-A385-A959ADF70DE3}"/>
                </a:ext>
              </a:extLst>
            </p:cNvPr>
            <p:cNvGrpSpPr/>
            <p:nvPr/>
          </p:nvGrpSpPr>
          <p:grpSpPr>
            <a:xfrm>
              <a:off x="923960" y="1124744"/>
              <a:ext cx="3143983" cy="1224136"/>
              <a:chOff x="1475655" y="1052736"/>
              <a:chExt cx="3143983" cy="1224136"/>
            </a:xfrm>
          </p:grpSpPr>
          <p:sp>
            <p:nvSpPr>
              <p:cNvPr id="28" name="Right Triangle 27">
                <a:extLst>
                  <a:ext uri="{FF2B5EF4-FFF2-40B4-BE49-F238E27FC236}">
                    <a16:creationId xmlns:a16="http://schemas.microsoft.com/office/drawing/2014/main" id="{55583779-079B-47AC-957F-6A9FCB47F0F5}"/>
                  </a:ext>
                </a:extLst>
              </p:cNvPr>
              <p:cNvSpPr/>
              <p:nvPr/>
            </p:nvSpPr>
            <p:spPr>
              <a:xfrm>
                <a:off x="1475655" y="1052736"/>
                <a:ext cx="3143983" cy="1224136"/>
              </a:xfrm>
              <a:prstGeom prst="rt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9CD1FEC-8C44-43EE-B59B-05EBD14700E6}"/>
                  </a:ext>
                </a:extLst>
              </p:cNvPr>
              <p:cNvSpPr/>
              <p:nvPr/>
            </p:nvSpPr>
            <p:spPr>
              <a:xfrm>
                <a:off x="1475656" y="2060848"/>
                <a:ext cx="243081" cy="2160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 Placeholder 1">
                    <a:extLst>
                      <a:ext uri="{FF2B5EF4-FFF2-40B4-BE49-F238E27FC236}">
                        <a16:creationId xmlns:a16="http://schemas.microsoft.com/office/drawing/2014/main" id="{2CA361C5-D47F-4074-919C-420102FD183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597196" y="1282150"/>
                    <a:ext cx="607562" cy="504056"/>
                  </a:xfrm>
                  <a:prstGeom prst="rect">
                    <a:avLst/>
                  </a:prstGeom>
                </p:spPr>
                <p:txBody>
                  <a:bodyPr/>
                  <a:lstStyle>
                    <a:lvl1pPr marL="0" indent="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None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0" name="Text Placeholder 1">
                    <a:extLst>
                      <a:ext uri="{FF2B5EF4-FFF2-40B4-BE49-F238E27FC236}">
                        <a16:creationId xmlns:a16="http://schemas.microsoft.com/office/drawing/2014/main" id="{2CA361C5-D47F-4074-919C-420102FD18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97196" y="1282150"/>
                    <a:ext cx="607562" cy="50405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Placeholder 1">
                  <a:extLst>
                    <a:ext uri="{FF2B5EF4-FFF2-40B4-BE49-F238E27FC236}">
                      <a16:creationId xmlns:a16="http://schemas.microsoft.com/office/drawing/2014/main" id="{EA26E58E-55DD-4F7C-AB0A-D9DDB884FF4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835696" y="1916958"/>
                  <a:ext cx="147165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−70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 Placeholder 1">
                  <a:extLst>
                    <a:ext uri="{FF2B5EF4-FFF2-40B4-BE49-F238E27FC236}">
                      <a16:creationId xmlns:a16="http://schemas.microsoft.com/office/drawing/2014/main" id="{EA26E58E-55DD-4F7C-AB0A-D9DDB884FF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5696" y="1916958"/>
                  <a:ext cx="1471658" cy="50405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35D7D173-BF8C-457B-8CE9-56FE1BAD60CC}"/>
                </a:ext>
              </a:extLst>
            </p:cNvPr>
            <p:cNvSpPr/>
            <p:nvPr/>
          </p:nvSpPr>
          <p:spPr>
            <a:xfrm rot="5035984">
              <a:off x="576684" y="980283"/>
              <a:ext cx="652905" cy="504056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CBC57024-0BCD-4D72-9ECE-AC35E79D3170}"/>
                </a:ext>
              </a:extLst>
            </p:cNvPr>
            <p:cNvSpPr/>
            <p:nvPr/>
          </p:nvSpPr>
          <p:spPr>
            <a:xfrm rot="13658802">
              <a:off x="3378966" y="2071030"/>
              <a:ext cx="330365" cy="339675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9094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33155" y="415713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155" y="415713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8D67DF89-BA8B-471C-B1B2-0699FFDD4EBE}"/>
              </a:ext>
            </a:extLst>
          </p:cNvPr>
          <p:cNvGrpSpPr/>
          <p:nvPr/>
        </p:nvGrpSpPr>
        <p:grpSpPr>
          <a:xfrm>
            <a:off x="626239" y="887970"/>
            <a:ext cx="3645129" cy="3486317"/>
            <a:chOff x="5113669" y="1124744"/>
            <a:chExt cx="3645129" cy="3486317"/>
          </a:xfrm>
        </p:grpSpPr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699B0FAC-8CD8-48B5-B0D7-42F062977588}"/>
                </a:ext>
              </a:extLst>
            </p:cNvPr>
            <p:cNvSpPr/>
            <p:nvPr/>
          </p:nvSpPr>
          <p:spPr>
            <a:xfrm>
              <a:off x="5113669" y="1124744"/>
              <a:ext cx="3384376" cy="31168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Placeholder 1">
                  <a:extLst>
                    <a:ext uri="{FF2B5EF4-FFF2-40B4-BE49-F238E27FC236}">
                      <a16:creationId xmlns:a16="http://schemas.microsoft.com/office/drawing/2014/main" id="{92BCA8E3-BA51-4EDF-A4CC-3500B54980B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436096" y="3613535"/>
                  <a:ext cx="1296144" cy="486707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 Placeholder 1">
                  <a:extLst>
                    <a:ext uri="{FF2B5EF4-FFF2-40B4-BE49-F238E27FC236}">
                      <a16:creationId xmlns:a16="http://schemas.microsoft.com/office/drawing/2014/main" id="{92BCA8E3-BA51-4EDF-A4CC-3500B54980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6096" y="3613535"/>
                  <a:ext cx="1296144" cy="48670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 Placeholder 1">
                  <a:extLst>
                    <a:ext uri="{FF2B5EF4-FFF2-40B4-BE49-F238E27FC236}">
                      <a16:creationId xmlns:a16="http://schemas.microsoft.com/office/drawing/2014/main" id="{EF5C1047-2EF3-4A38-982F-236592AEE1F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05857" y="3608979"/>
                  <a:ext cx="1296144" cy="486707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 Placeholder 1">
                  <a:extLst>
                    <a:ext uri="{FF2B5EF4-FFF2-40B4-BE49-F238E27FC236}">
                      <a16:creationId xmlns:a16="http://schemas.microsoft.com/office/drawing/2014/main" id="{EF5C1047-2EF3-4A38-982F-236592AEE1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5857" y="3608979"/>
                  <a:ext cx="1296144" cy="48670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 Placeholder 1">
                  <a:extLst>
                    <a:ext uri="{FF2B5EF4-FFF2-40B4-BE49-F238E27FC236}">
                      <a16:creationId xmlns:a16="http://schemas.microsoft.com/office/drawing/2014/main" id="{736B1536-4D7D-4CD8-B8B4-C56A7B61383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157785" y="1858214"/>
                  <a:ext cx="1296144" cy="486707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+59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 Placeholder 1">
                  <a:extLst>
                    <a:ext uri="{FF2B5EF4-FFF2-40B4-BE49-F238E27FC236}">
                      <a16:creationId xmlns:a16="http://schemas.microsoft.com/office/drawing/2014/main" id="{736B1536-4D7D-4CD8-B8B4-C56A7B6138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7785" y="1858214"/>
                  <a:ext cx="1296144" cy="48670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265146B9-51D4-4569-95C3-B136D4521909}"/>
                </a:ext>
              </a:extLst>
            </p:cNvPr>
            <p:cNvSpPr/>
            <p:nvPr/>
          </p:nvSpPr>
          <p:spPr>
            <a:xfrm rot="13658802">
              <a:off x="8254668" y="3623942"/>
              <a:ext cx="269248" cy="739012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F0D85F6E-5E5B-44E5-AF43-CFF596882572}"/>
                </a:ext>
              </a:extLst>
            </p:cNvPr>
            <p:cNvSpPr/>
            <p:nvPr/>
          </p:nvSpPr>
          <p:spPr>
            <a:xfrm rot="21179107">
              <a:off x="5250801" y="3872049"/>
              <a:ext cx="269248" cy="739012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66DB36FE-B24E-492F-BDCB-475545D92C9E}"/>
                </a:ext>
              </a:extLst>
            </p:cNvPr>
            <p:cNvSpPr/>
            <p:nvPr/>
          </p:nvSpPr>
          <p:spPr>
            <a:xfrm rot="6345389">
              <a:off x="6485739" y="1015531"/>
              <a:ext cx="269248" cy="739012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D67DF89-BA8B-471C-B1B2-0699FFDD4EBE}"/>
              </a:ext>
            </a:extLst>
          </p:cNvPr>
          <p:cNvGrpSpPr/>
          <p:nvPr/>
        </p:nvGrpSpPr>
        <p:grpSpPr>
          <a:xfrm>
            <a:off x="5427860" y="887970"/>
            <a:ext cx="3645129" cy="3486317"/>
            <a:chOff x="5113669" y="1124744"/>
            <a:chExt cx="3645129" cy="3486317"/>
          </a:xfrm>
        </p:grpSpPr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699B0FAC-8CD8-48B5-B0D7-42F062977588}"/>
                </a:ext>
              </a:extLst>
            </p:cNvPr>
            <p:cNvSpPr/>
            <p:nvPr/>
          </p:nvSpPr>
          <p:spPr>
            <a:xfrm>
              <a:off x="5113669" y="1124744"/>
              <a:ext cx="3384376" cy="31168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 Placeholder 1">
                  <a:extLst>
                    <a:ext uri="{FF2B5EF4-FFF2-40B4-BE49-F238E27FC236}">
                      <a16:creationId xmlns:a16="http://schemas.microsoft.com/office/drawing/2014/main" id="{92BCA8E3-BA51-4EDF-A4CC-3500B54980B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436096" y="3613535"/>
                  <a:ext cx="1296144" cy="486707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92BCA8E3-BA51-4EDF-A4CC-3500B54980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36096" y="3613535"/>
                  <a:ext cx="1296144" cy="48670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 Placeholder 1">
                  <a:extLst>
                    <a:ext uri="{FF2B5EF4-FFF2-40B4-BE49-F238E27FC236}">
                      <a16:creationId xmlns:a16="http://schemas.microsoft.com/office/drawing/2014/main" id="{EF5C1047-2EF3-4A38-982F-236592AEE1F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05857" y="3608979"/>
                  <a:ext cx="1296144" cy="486707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 Placeholder 1">
                  <a:extLst>
                    <a:ext uri="{FF2B5EF4-FFF2-40B4-BE49-F238E27FC236}">
                      <a16:creationId xmlns:a16="http://schemas.microsoft.com/office/drawing/2014/main" id="{EF5C1047-2EF3-4A38-982F-236592AEE1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5857" y="3608979"/>
                  <a:ext cx="1296144" cy="48670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 Placeholder 1">
                  <a:extLst>
                    <a:ext uri="{FF2B5EF4-FFF2-40B4-BE49-F238E27FC236}">
                      <a16:creationId xmlns:a16="http://schemas.microsoft.com/office/drawing/2014/main" id="{736B1536-4D7D-4CD8-B8B4-C56A7B61383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157785" y="1858214"/>
                  <a:ext cx="1296144" cy="486707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+8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 Placeholder 1">
                  <a:extLst>
                    <a:ext uri="{FF2B5EF4-FFF2-40B4-BE49-F238E27FC236}">
                      <a16:creationId xmlns:a16="http://schemas.microsoft.com/office/drawing/2014/main" id="{736B1536-4D7D-4CD8-B8B4-C56A7B6138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7785" y="1858214"/>
                  <a:ext cx="1296144" cy="48670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265146B9-51D4-4569-95C3-B136D4521909}"/>
                </a:ext>
              </a:extLst>
            </p:cNvPr>
            <p:cNvSpPr/>
            <p:nvPr/>
          </p:nvSpPr>
          <p:spPr>
            <a:xfrm rot="13658802">
              <a:off x="8254668" y="3623942"/>
              <a:ext cx="269248" cy="739012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F0D85F6E-5E5B-44E5-AF43-CFF596882572}"/>
                </a:ext>
              </a:extLst>
            </p:cNvPr>
            <p:cNvSpPr/>
            <p:nvPr/>
          </p:nvSpPr>
          <p:spPr>
            <a:xfrm rot="21179107">
              <a:off x="5250801" y="3872049"/>
              <a:ext cx="269248" cy="739012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66DB36FE-B24E-492F-BDCB-475545D92C9E}"/>
                </a:ext>
              </a:extLst>
            </p:cNvPr>
            <p:cNvSpPr/>
            <p:nvPr/>
          </p:nvSpPr>
          <p:spPr>
            <a:xfrm rot="6345389">
              <a:off x="6485739" y="1015531"/>
              <a:ext cx="269248" cy="739012"/>
            </a:xfrm>
            <a:prstGeom prst="arc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1287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748283" y="864020"/>
            <a:ext cx="3006969" cy="2327708"/>
            <a:chOff x="879866" y="1506044"/>
            <a:chExt cx="3006969" cy="232770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01093" y="1506044"/>
                  <a:ext cx="964514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1093" y="1506044"/>
                  <a:ext cx="964514" cy="4477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58896" y="3385978"/>
                  <a:ext cx="84890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−7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8896" y="3385978"/>
                  <a:ext cx="848908" cy="44777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5320283" y="912168"/>
            <a:ext cx="3006969" cy="2327708"/>
            <a:chOff x="879866" y="1506044"/>
            <a:chExt cx="3006969" cy="232770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01093" y="1506044"/>
                  <a:ext cx="964514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1093" y="1506044"/>
                  <a:ext cx="964514" cy="44777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58896" y="3385978"/>
                  <a:ext cx="84890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+9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8896" y="3385978"/>
                  <a:ext cx="848908" cy="44777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72000" y="31000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100023"/>
                <a:ext cx="45720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223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748283" y="864020"/>
            <a:ext cx="3006969" cy="2327708"/>
            <a:chOff x="879866" y="1506044"/>
            <a:chExt cx="3006969" cy="232770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01093" y="1506044"/>
                  <a:ext cx="964514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1093" y="1506044"/>
                  <a:ext cx="964514" cy="4477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58896" y="3385978"/>
                  <a:ext cx="84890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−7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8896" y="3385978"/>
                  <a:ext cx="848908" cy="44777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5320283" y="912168"/>
            <a:ext cx="3006969" cy="2327708"/>
            <a:chOff x="879866" y="1506044"/>
            <a:chExt cx="3006969" cy="232770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01093" y="1506044"/>
                  <a:ext cx="964514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1093" y="1506044"/>
                  <a:ext cx="964514" cy="44777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58896" y="3385978"/>
                  <a:ext cx="84890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+9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8896" y="3385978"/>
                  <a:ext cx="848908" cy="44777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71999" y="33110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11039"/>
                <a:ext cx="4572001" cy="461665"/>
              </a:xfrm>
              <a:prstGeom prst="rect">
                <a:avLst/>
              </a:prstGeom>
              <a:blipFill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Placeholder 1">
                <a:extLst>
                  <a:ext uri="{FF2B5EF4-FFF2-40B4-BE49-F238E27FC236}">
                    <a16:creationId xmlns:a16="http://schemas.microsoft.com/office/drawing/2014/main" id="{8319A0DF-3673-4CAA-B498-B86318BC74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2453" y="1725349"/>
                <a:ext cx="848908" cy="44777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 Placeholder 1">
                <a:extLst>
                  <a:ext uri="{FF2B5EF4-FFF2-40B4-BE49-F238E27FC236}">
                    <a16:creationId xmlns:a16="http://schemas.microsoft.com/office/drawing/2014/main" id="{8319A0DF-3673-4CAA-B498-B86318BC7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453" y="1725349"/>
                <a:ext cx="848908" cy="447774"/>
              </a:xfrm>
              <a:prstGeom prst="rect">
                <a:avLst/>
              </a:prstGeom>
              <a:blipFill>
                <a:blip r:embed="rId9"/>
                <a:stretch>
                  <a:fillRect l="-2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Placeholder 1">
                <a:extLst>
                  <a:ext uri="{FF2B5EF4-FFF2-40B4-BE49-F238E27FC236}">
                    <a16:creationId xmlns:a16="http://schemas.microsoft.com/office/drawing/2014/main" id="{8319A0DF-3673-4CAA-B498-B86318BC74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46743" y="1725349"/>
                <a:ext cx="848908" cy="44777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 Placeholder 1">
                <a:extLst>
                  <a:ext uri="{FF2B5EF4-FFF2-40B4-BE49-F238E27FC236}">
                    <a16:creationId xmlns:a16="http://schemas.microsoft.com/office/drawing/2014/main" id="{8319A0DF-3673-4CAA-B498-B86318BC7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6743" y="1725349"/>
                <a:ext cx="848908" cy="44777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1">
                <a:extLst>
                  <a:ext uri="{FF2B5EF4-FFF2-40B4-BE49-F238E27FC236}">
                    <a16:creationId xmlns:a16="http://schemas.microsoft.com/office/drawing/2014/main" id="{8319A0DF-3673-4CAA-B498-B86318BC74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69474" y="1718652"/>
                <a:ext cx="848908" cy="44777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 Placeholder 1">
                <a:extLst>
                  <a:ext uri="{FF2B5EF4-FFF2-40B4-BE49-F238E27FC236}">
                    <a16:creationId xmlns:a16="http://schemas.microsoft.com/office/drawing/2014/main" id="{8319A0DF-3673-4CAA-B498-B86318BC7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474" y="1718652"/>
                <a:ext cx="848908" cy="44777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1">
                <a:extLst>
                  <a:ext uri="{FF2B5EF4-FFF2-40B4-BE49-F238E27FC236}">
                    <a16:creationId xmlns:a16="http://schemas.microsoft.com/office/drawing/2014/main" id="{8319A0DF-3673-4CAA-B498-B86318BC74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0278" y="1718652"/>
                <a:ext cx="848908" cy="44777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 Placeholder 1">
                <a:extLst>
                  <a:ext uri="{FF2B5EF4-FFF2-40B4-BE49-F238E27FC236}">
                    <a16:creationId xmlns:a16="http://schemas.microsoft.com/office/drawing/2014/main" id="{8319A0DF-3673-4CAA-B498-B86318BC7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0278" y="1718652"/>
                <a:ext cx="848908" cy="4477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449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3" grpId="0"/>
      <p:bldP spid="24" grpId="0"/>
    </p:bldLst>
  </p:timing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rectangle is equal 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rectangle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324253" y="1521725"/>
            <a:ext cx="3562582" cy="1706977"/>
            <a:chOff x="324253" y="1521725"/>
            <a:chExt cx="3562582" cy="1706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79712" y="1521725"/>
                  <a:ext cx="964514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9712" y="1521725"/>
                  <a:ext cx="964514" cy="4477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4253" y="2367373"/>
                  <a:ext cx="576064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253" y="2367373"/>
                  <a:ext cx="576064" cy="44777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6C3BFB7-792A-4276-AC1E-167E1D06DB17}"/>
              </a:ext>
            </a:extLst>
          </p:cNvPr>
          <p:cNvGrpSpPr/>
          <p:nvPr/>
        </p:nvGrpSpPr>
        <p:grpSpPr>
          <a:xfrm>
            <a:off x="5257166" y="1953818"/>
            <a:ext cx="3693730" cy="1815926"/>
            <a:chOff x="5422659" y="1969499"/>
            <a:chExt cx="3693730" cy="181592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DAB85AB-7586-4613-A061-3945283BAFED}"/>
                </a:ext>
              </a:extLst>
            </p:cNvPr>
            <p:cNvSpPr/>
            <p:nvPr/>
          </p:nvSpPr>
          <p:spPr>
            <a:xfrm>
              <a:off x="5422659" y="1969499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444208" y="3337651"/>
                  <a:ext cx="1224135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4208" y="3337651"/>
                  <a:ext cx="1224135" cy="44777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426486" y="2383054"/>
                  <a:ext cx="689903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6486" y="2383054"/>
                  <a:ext cx="689903" cy="44777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04781" y="3665722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781" y="3665722"/>
                <a:ext cx="4572001" cy="786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312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perimeter of the rectangle is equal 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perimeter of the rectangle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324253" y="1521725"/>
            <a:ext cx="3562582" cy="1706977"/>
            <a:chOff x="324253" y="1521725"/>
            <a:chExt cx="3562582" cy="170697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79712" y="1521725"/>
                  <a:ext cx="964514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9712" y="1521725"/>
                  <a:ext cx="964514" cy="4477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4253" y="2367373"/>
                  <a:ext cx="576064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253" y="2367373"/>
                  <a:ext cx="576064" cy="44777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6C3BFB7-792A-4276-AC1E-167E1D06DB17}"/>
              </a:ext>
            </a:extLst>
          </p:cNvPr>
          <p:cNvGrpSpPr/>
          <p:nvPr/>
        </p:nvGrpSpPr>
        <p:grpSpPr>
          <a:xfrm>
            <a:off x="5257166" y="1953818"/>
            <a:ext cx="3693730" cy="1815926"/>
            <a:chOff x="5422659" y="1969499"/>
            <a:chExt cx="3693730" cy="181592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DAB85AB-7586-4613-A061-3945283BAFED}"/>
                </a:ext>
              </a:extLst>
            </p:cNvPr>
            <p:cNvSpPr/>
            <p:nvPr/>
          </p:nvSpPr>
          <p:spPr>
            <a:xfrm>
              <a:off x="5422659" y="1969499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444208" y="3337651"/>
                  <a:ext cx="1224135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4208" y="3337651"/>
                  <a:ext cx="1224135" cy="44777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426486" y="2383054"/>
                  <a:ext cx="689903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6486" y="2383054"/>
                  <a:ext cx="689903" cy="44777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04781" y="3665722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781" y="3665722"/>
                <a:ext cx="4572001" cy="786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53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05536259-CB42-480D-B85D-28C5D0166D11}"/>
              </a:ext>
            </a:extLst>
          </p:cNvPr>
          <p:cNvGrpSpPr/>
          <p:nvPr/>
        </p:nvGrpSpPr>
        <p:grpSpPr>
          <a:xfrm>
            <a:off x="949750" y="1106080"/>
            <a:ext cx="2859867" cy="1944216"/>
            <a:chOff x="949580" y="764704"/>
            <a:chExt cx="2859867" cy="1944216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3BE8BEB6-FD71-4536-802E-E420C790BE31}"/>
                </a:ext>
              </a:extLst>
            </p:cNvPr>
            <p:cNvSpPr/>
            <p:nvPr/>
          </p:nvSpPr>
          <p:spPr>
            <a:xfrm>
              <a:off x="1482458" y="764704"/>
              <a:ext cx="1577374" cy="1944216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044BEBE-76B4-482B-8953-39D76D6EFC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326" y="1562353"/>
              <a:ext cx="203362" cy="21602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04CF8-1A77-486D-A343-58659B90EFF6}"/>
                </a:ext>
              </a:extLst>
            </p:cNvPr>
            <p:cNvCxnSpPr>
              <a:cxnSpLocks/>
            </p:cNvCxnSpPr>
            <p:nvPr/>
          </p:nvCxnSpPr>
          <p:spPr>
            <a:xfrm>
              <a:off x="1763688" y="1556792"/>
              <a:ext cx="284631" cy="2160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 Placeholder 1">
                  <a:extLst>
                    <a:ext uri="{FF2B5EF4-FFF2-40B4-BE49-F238E27FC236}">
                      <a16:creationId xmlns:a16="http://schemas.microsoft.com/office/drawing/2014/main" id="{326EEE6B-D5C6-4306-B027-7D12EB7416C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49580" y="1076590"/>
                  <a:ext cx="1111618" cy="689691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 Placeholder 1">
                  <a:extLst>
                    <a:ext uri="{FF2B5EF4-FFF2-40B4-BE49-F238E27FC236}">
                      <a16:creationId xmlns:a16="http://schemas.microsoft.com/office/drawing/2014/main" id="{326EEE6B-D5C6-4306-B027-7D12EB7416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580" y="1076590"/>
                  <a:ext cx="1111618" cy="68969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 Placeholder 1">
                  <a:extLst>
                    <a:ext uri="{FF2B5EF4-FFF2-40B4-BE49-F238E27FC236}">
                      <a16:creationId xmlns:a16="http://schemas.microsoft.com/office/drawing/2014/main" id="{C087A536-C4D9-4188-863A-3CDDDFD8774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10463" y="1083125"/>
                  <a:ext cx="1298984" cy="689691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+18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 Placeholder 1">
                  <a:extLst>
                    <a:ext uri="{FF2B5EF4-FFF2-40B4-BE49-F238E27FC236}">
                      <a16:creationId xmlns:a16="http://schemas.microsoft.com/office/drawing/2014/main" id="{C087A536-C4D9-4188-863A-3CDDDFD877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463" y="1083125"/>
                  <a:ext cx="1298984" cy="68969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44DACC-96E3-4793-9059-72C7B724911D}"/>
              </a:ext>
            </a:extLst>
          </p:cNvPr>
          <p:cNvGrpSpPr/>
          <p:nvPr/>
        </p:nvGrpSpPr>
        <p:grpSpPr>
          <a:xfrm>
            <a:off x="5436096" y="1106080"/>
            <a:ext cx="2872635" cy="1944216"/>
            <a:chOff x="949580" y="764704"/>
            <a:chExt cx="2872635" cy="1944216"/>
          </a:xfrm>
        </p:grpSpPr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6139CAD4-1533-4837-8FA3-6EB6C8B15AFA}"/>
                </a:ext>
              </a:extLst>
            </p:cNvPr>
            <p:cNvSpPr/>
            <p:nvPr/>
          </p:nvSpPr>
          <p:spPr>
            <a:xfrm>
              <a:off x="1482458" y="764704"/>
              <a:ext cx="1577374" cy="1944216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6FEE2DD-D09A-4E2B-AAC6-F05CC38E4F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326" y="1562353"/>
              <a:ext cx="203362" cy="21602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FB9F43F-0838-478B-A1CA-DE7E2D4F0752}"/>
                </a:ext>
              </a:extLst>
            </p:cNvPr>
            <p:cNvCxnSpPr>
              <a:cxnSpLocks/>
            </p:cNvCxnSpPr>
            <p:nvPr/>
          </p:nvCxnSpPr>
          <p:spPr>
            <a:xfrm>
              <a:off x="1763688" y="1556792"/>
              <a:ext cx="284631" cy="2160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Placeholder 1">
                  <a:extLst>
                    <a:ext uri="{FF2B5EF4-FFF2-40B4-BE49-F238E27FC236}">
                      <a16:creationId xmlns:a16="http://schemas.microsoft.com/office/drawing/2014/main" id="{696B385F-73BC-47A4-8887-BD9E32CFE29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49580" y="1076590"/>
                  <a:ext cx="1111618" cy="689691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 Placeholder 1">
                  <a:extLst>
                    <a:ext uri="{FF2B5EF4-FFF2-40B4-BE49-F238E27FC236}">
                      <a16:creationId xmlns:a16="http://schemas.microsoft.com/office/drawing/2014/main" id="{696B385F-73BC-47A4-8887-BD9E32CFE2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580" y="1076590"/>
                  <a:ext cx="1111618" cy="68969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 Placeholder 1">
                  <a:extLst>
                    <a:ext uri="{FF2B5EF4-FFF2-40B4-BE49-F238E27FC236}">
                      <a16:creationId xmlns:a16="http://schemas.microsoft.com/office/drawing/2014/main" id="{A49C3243-4FA4-4CFA-929F-3874584954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510463" y="1083125"/>
                  <a:ext cx="1311752" cy="689691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+14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 Placeholder 1">
                  <a:extLst>
                    <a:ext uri="{FF2B5EF4-FFF2-40B4-BE49-F238E27FC236}">
                      <a16:creationId xmlns:a16="http://schemas.microsoft.com/office/drawing/2014/main" id="{A49C3243-4FA4-4CFA-929F-3874584954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463" y="1083125"/>
                  <a:ext cx="1311752" cy="68969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72000" y="323974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239743"/>
                <a:ext cx="45720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930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</p:bldLst>
  </p:timing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triangle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units.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333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triangle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units. 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333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8E947D87-89AD-4BF4-BDA8-BF5122FD5994}"/>
              </a:ext>
            </a:extLst>
          </p:cNvPr>
          <p:cNvGrpSpPr/>
          <p:nvPr/>
        </p:nvGrpSpPr>
        <p:grpSpPr>
          <a:xfrm>
            <a:off x="899592" y="1484784"/>
            <a:ext cx="2400633" cy="1728193"/>
            <a:chOff x="875223" y="1052736"/>
            <a:chExt cx="2400633" cy="1728193"/>
          </a:xfrm>
        </p:grpSpPr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C675E6D5-543F-4C75-B58F-EAB148ADEF44}"/>
                </a:ext>
              </a:extLst>
            </p:cNvPr>
            <p:cNvSpPr/>
            <p:nvPr/>
          </p:nvSpPr>
          <p:spPr>
            <a:xfrm>
              <a:off x="1475656" y="1052736"/>
              <a:ext cx="1800200" cy="1224136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56F1FEBE-A722-49F4-B3CB-5DF8E5155D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 Placeholder 1">
                  <a:extLst>
                    <a:ext uri="{FF2B5EF4-FFF2-40B4-BE49-F238E27FC236}">
                      <a16:creationId xmlns:a16="http://schemas.microsoft.com/office/drawing/2014/main" id="{56F1FEBE-A722-49F4-B3CB-5DF8E5155D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D3CBF09-8718-46BE-9750-CFDC5AA4D776}"/>
                </a:ext>
              </a:extLst>
            </p:cNvPr>
            <p:cNvSpPr/>
            <p:nvPr/>
          </p:nvSpPr>
          <p:spPr>
            <a:xfrm>
              <a:off x="1475656" y="2060848"/>
              <a:ext cx="243081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 Placeholder 1">
                  <a:extLst>
                    <a:ext uri="{FF2B5EF4-FFF2-40B4-BE49-F238E27FC236}">
                      <a16:creationId xmlns:a16="http://schemas.microsoft.com/office/drawing/2014/main" id="{9BB354A7-4E24-4AE2-BDCD-5DC86F2F35F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75223" y="1412776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 Placeholder 1">
                  <a:extLst>
                    <a:ext uri="{FF2B5EF4-FFF2-40B4-BE49-F238E27FC236}">
                      <a16:creationId xmlns:a16="http://schemas.microsoft.com/office/drawing/2014/main" id="{9BB354A7-4E24-4AE2-BDCD-5DC86F2F35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223" y="1412776"/>
                  <a:ext cx="607562" cy="50405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Placeholder 1">
                  <a:extLst>
                    <a:ext uri="{FF2B5EF4-FFF2-40B4-BE49-F238E27FC236}">
                      <a16:creationId xmlns:a16="http://schemas.microsoft.com/office/drawing/2014/main" id="{E50C59F1-A953-416B-8345-6F2FF96FB7F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22793" y="1268760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 Placeholder 1">
                  <a:extLst>
                    <a:ext uri="{FF2B5EF4-FFF2-40B4-BE49-F238E27FC236}">
                      <a16:creationId xmlns:a16="http://schemas.microsoft.com/office/drawing/2014/main" id="{E50C59F1-A953-416B-8345-6F2FF96FB7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2793" y="1268760"/>
                  <a:ext cx="607562" cy="50405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1E4FC83-5B8E-4AB1-B669-E860708C82AD}"/>
              </a:ext>
            </a:extLst>
          </p:cNvPr>
          <p:cNvGrpSpPr/>
          <p:nvPr/>
        </p:nvGrpSpPr>
        <p:grpSpPr>
          <a:xfrm>
            <a:off x="5671298" y="1484783"/>
            <a:ext cx="2400633" cy="1728193"/>
            <a:chOff x="875223" y="1052736"/>
            <a:chExt cx="2400633" cy="1728193"/>
          </a:xfrm>
        </p:grpSpPr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C5ADC2B9-E9E5-43BB-A6A2-359089B7AEB5}"/>
                </a:ext>
              </a:extLst>
            </p:cNvPr>
            <p:cNvSpPr/>
            <p:nvPr/>
          </p:nvSpPr>
          <p:spPr>
            <a:xfrm>
              <a:off x="1475656" y="1052736"/>
              <a:ext cx="1800200" cy="1224136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 Placeholder 1">
                  <a:extLst>
                    <a:ext uri="{FF2B5EF4-FFF2-40B4-BE49-F238E27FC236}">
                      <a16:creationId xmlns:a16="http://schemas.microsoft.com/office/drawing/2014/main" id="{A7EDE9EA-D145-4685-81D4-F87041FDE6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 Placeholder 1">
                  <a:extLst>
                    <a:ext uri="{FF2B5EF4-FFF2-40B4-BE49-F238E27FC236}">
                      <a16:creationId xmlns:a16="http://schemas.microsoft.com/office/drawing/2014/main" id="{A7EDE9EA-D145-4685-81D4-F87041FDE6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0AD2D95-3814-4647-8E03-B786B02ADE4E}"/>
                </a:ext>
              </a:extLst>
            </p:cNvPr>
            <p:cNvSpPr/>
            <p:nvPr/>
          </p:nvSpPr>
          <p:spPr>
            <a:xfrm>
              <a:off x="1475656" y="2060848"/>
              <a:ext cx="243081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 Placeholder 1">
                  <a:extLst>
                    <a:ext uri="{FF2B5EF4-FFF2-40B4-BE49-F238E27FC236}">
                      <a16:creationId xmlns:a16="http://schemas.microsoft.com/office/drawing/2014/main" id="{ABA5FFA6-3956-43A9-A583-FD4216B3B69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75223" y="1412776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 Placeholder 1">
                  <a:extLst>
                    <a:ext uri="{FF2B5EF4-FFF2-40B4-BE49-F238E27FC236}">
                      <a16:creationId xmlns:a16="http://schemas.microsoft.com/office/drawing/2014/main" id="{ABA5FFA6-3956-43A9-A583-FD4216B3B6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223" y="1412776"/>
                  <a:ext cx="607562" cy="50405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 Placeholder 1">
                  <a:extLst>
                    <a:ext uri="{FF2B5EF4-FFF2-40B4-BE49-F238E27FC236}">
                      <a16:creationId xmlns:a16="http://schemas.microsoft.com/office/drawing/2014/main" id="{4D17DF9E-C663-4391-852E-FD0F462117B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22793" y="1268760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8.54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 Placeholder 1">
                  <a:extLst>
                    <a:ext uri="{FF2B5EF4-FFF2-40B4-BE49-F238E27FC236}">
                      <a16:creationId xmlns:a16="http://schemas.microsoft.com/office/drawing/2014/main" id="{4D17DF9E-C663-4391-852E-FD0F462117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2793" y="1268760"/>
                  <a:ext cx="607562" cy="504056"/>
                </a:xfrm>
                <a:prstGeom prst="rect">
                  <a:avLst/>
                </a:prstGeom>
                <a:blipFill>
                  <a:blip r:embed="rId9"/>
                  <a:stretch>
                    <a:fillRect l="-2000" r="-28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72000" y="323974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239743"/>
                <a:ext cx="4572001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182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perimeter of the triangle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units.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perimeter of the triangle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units. 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8E947D87-89AD-4BF4-BDA8-BF5122FD5994}"/>
              </a:ext>
            </a:extLst>
          </p:cNvPr>
          <p:cNvGrpSpPr/>
          <p:nvPr/>
        </p:nvGrpSpPr>
        <p:grpSpPr>
          <a:xfrm>
            <a:off x="899592" y="1484784"/>
            <a:ext cx="2400633" cy="1728193"/>
            <a:chOff x="875223" y="1052736"/>
            <a:chExt cx="2400633" cy="1728193"/>
          </a:xfrm>
        </p:grpSpPr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C675E6D5-543F-4C75-B58F-EAB148ADEF44}"/>
                </a:ext>
              </a:extLst>
            </p:cNvPr>
            <p:cNvSpPr/>
            <p:nvPr/>
          </p:nvSpPr>
          <p:spPr>
            <a:xfrm>
              <a:off x="1475656" y="1052736"/>
              <a:ext cx="1800200" cy="1224136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56F1FEBE-A722-49F4-B3CB-5DF8E5155D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 Placeholder 1">
                  <a:extLst>
                    <a:ext uri="{FF2B5EF4-FFF2-40B4-BE49-F238E27FC236}">
                      <a16:creationId xmlns:a16="http://schemas.microsoft.com/office/drawing/2014/main" id="{56F1FEBE-A722-49F4-B3CB-5DF8E5155D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D3CBF09-8718-46BE-9750-CFDC5AA4D776}"/>
                </a:ext>
              </a:extLst>
            </p:cNvPr>
            <p:cNvSpPr/>
            <p:nvPr/>
          </p:nvSpPr>
          <p:spPr>
            <a:xfrm>
              <a:off x="1475656" y="2060848"/>
              <a:ext cx="243081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 Placeholder 1">
                  <a:extLst>
                    <a:ext uri="{FF2B5EF4-FFF2-40B4-BE49-F238E27FC236}">
                      <a16:creationId xmlns:a16="http://schemas.microsoft.com/office/drawing/2014/main" id="{9BB354A7-4E24-4AE2-BDCD-5DC86F2F35F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75223" y="1412776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 Placeholder 1">
                  <a:extLst>
                    <a:ext uri="{FF2B5EF4-FFF2-40B4-BE49-F238E27FC236}">
                      <a16:creationId xmlns:a16="http://schemas.microsoft.com/office/drawing/2014/main" id="{9BB354A7-4E24-4AE2-BDCD-5DC86F2F35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223" y="1412776"/>
                  <a:ext cx="607562" cy="50405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Placeholder 1">
                  <a:extLst>
                    <a:ext uri="{FF2B5EF4-FFF2-40B4-BE49-F238E27FC236}">
                      <a16:creationId xmlns:a16="http://schemas.microsoft.com/office/drawing/2014/main" id="{E50C59F1-A953-416B-8345-6F2FF96FB7F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22793" y="1268760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 Placeholder 1">
                  <a:extLst>
                    <a:ext uri="{FF2B5EF4-FFF2-40B4-BE49-F238E27FC236}">
                      <a16:creationId xmlns:a16="http://schemas.microsoft.com/office/drawing/2014/main" id="{E50C59F1-A953-416B-8345-6F2FF96FB7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2793" y="1268760"/>
                  <a:ext cx="607562" cy="50405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1E4FC83-5B8E-4AB1-B669-E860708C82AD}"/>
              </a:ext>
            </a:extLst>
          </p:cNvPr>
          <p:cNvGrpSpPr/>
          <p:nvPr/>
        </p:nvGrpSpPr>
        <p:grpSpPr>
          <a:xfrm>
            <a:off x="5671298" y="1484783"/>
            <a:ext cx="2400633" cy="1728193"/>
            <a:chOff x="875223" y="1052736"/>
            <a:chExt cx="2400633" cy="1728193"/>
          </a:xfrm>
        </p:grpSpPr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C5ADC2B9-E9E5-43BB-A6A2-359089B7AEB5}"/>
                </a:ext>
              </a:extLst>
            </p:cNvPr>
            <p:cNvSpPr/>
            <p:nvPr/>
          </p:nvSpPr>
          <p:spPr>
            <a:xfrm>
              <a:off x="1475656" y="1052736"/>
              <a:ext cx="1800200" cy="1224136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 Placeholder 1">
                  <a:extLst>
                    <a:ext uri="{FF2B5EF4-FFF2-40B4-BE49-F238E27FC236}">
                      <a16:creationId xmlns:a16="http://schemas.microsoft.com/office/drawing/2014/main" id="{A7EDE9EA-D145-4685-81D4-F87041FDE6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 Placeholder 1">
                  <a:extLst>
                    <a:ext uri="{FF2B5EF4-FFF2-40B4-BE49-F238E27FC236}">
                      <a16:creationId xmlns:a16="http://schemas.microsoft.com/office/drawing/2014/main" id="{A7EDE9EA-D145-4685-81D4-F87041FDE6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0AD2D95-3814-4647-8E03-B786B02ADE4E}"/>
                </a:ext>
              </a:extLst>
            </p:cNvPr>
            <p:cNvSpPr/>
            <p:nvPr/>
          </p:nvSpPr>
          <p:spPr>
            <a:xfrm>
              <a:off x="1475656" y="2060848"/>
              <a:ext cx="243081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 Placeholder 1">
                  <a:extLst>
                    <a:ext uri="{FF2B5EF4-FFF2-40B4-BE49-F238E27FC236}">
                      <a16:creationId xmlns:a16="http://schemas.microsoft.com/office/drawing/2014/main" id="{ABA5FFA6-3956-43A9-A583-FD4216B3B69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75223" y="1412776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 Placeholder 1">
                  <a:extLst>
                    <a:ext uri="{FF2B5EF4-FFF2-40B4-BE49-F238E27FC236}">
                      <a16:creationId xmlns:a16="http://schemas.microsoft.com/office/drawing/2014/main" id="{ABA5FFA6-3956-43A9-A583-FD4216B3B6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223" y="1412776"/>
                  <a:ext cx="607562" cy="50405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 Placeholder 1">
                  <a:extLst>
                    <a:ext uri="{FF2B5EF4-FFF2-40B4-BE49-F238E27FC236}">
                      <a16:creationId xmlns:a16="http://schemas.microsoft.com/office/drawing/2014/main" id="{4D17DF9E-C663-4391-852E-FD0F462117B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22793" y="1268760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 Placeholder 1">
                  <a:extLst>
                    <a:ext uri="{FF2B5EF4-FFF2-40B4-BE49-F238E27FC236}">
                      <a16:creationId xmlns:a16="http://schemas.microsoft.com/office/drawing/2014/main" id="{4D17DF9E-C663-4391-852E-FD0F462117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2793" y="1268760"/>
                  <a:ext cx="607562" cy="50405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72000" y="323974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239743"/>
                <a:ext cx="4572001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505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area of the trapezium is equal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2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area of the trapezium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2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1112A78D-DD95-42B9-832B-7FF4F760F764}"/>
              </a:ext>
            </a:extLst>
          </p:cNvPr>
          <p:cNvGrpSpPr/>
          <p:nvPr/>
        </p:nvGrpSpPr>
        <p:grpSpPr>
          <a:xfrm>
            <a:off x="528855" y="1268760"/>
            <a:ext cx="3491382" cy="2244759"/>
            <a:chOff x="528855" y="968218"/>
            <a:chExt cx="3491382" cy="2244759"/>
          </a:xfrm>
        </p:grpSpPr>
        <p:sp>
          <p:nvSpPr>
            <p:cNvPr id="21" name="Trapezoid 20">
              <a:extLst>
                <a:ext uri="{FF2B5EF4-FFF2-40B4-BE49-F238E27FC236}">
                  <a16:creationId xmlns:a16="http://schemas.microsoft.com/office/drawing/2014/main" id="{52FFB9BD-9C80-4843-8381-F442009F56AB}"/>
                </a:ext>
              </a:extLst>
            </p:cNvPr>
            <p:cNvSpPr/>
            <p:nvPr/>
          </p:nvSpPr>
          <p:spPr>
            <a:xfrm>
              <a:off x="906394" y="1484784"/>
              <a:ext cx="2736304" cy="1224136"/>
            </a:xfrm>
            <a:prstGeom prst="trapezoi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 Placeholder 1">
                  <a:extLst>
                    <a:ext uri="{FF2B5EF4-FFF2-40B4-BE49-F238E27FC236}">
                      <a16:creationId xmlns:a16="http://schemas.microsoft.com/office/drawing/2014/main" id="{4D2AEDAD-5589-44B1-8242-2411256B340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43106" y="2708921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 Placeholder 1">
                  <a:extLst>
                    <a:ext uri="{FF2B5EF4-FFF2-40B4-BE49-F238E27FC236}">
                      <a16:creationId xmlns:a16="http://schemas.microsoft.com/office/drawing/2014/main" id="{4D2AEDAD-5589-44B1-8242-2411256B34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3106" y="2708921"/>
                  <a:ext cx="1111618" cy="50405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 Placeholder 1">
                  <a:extLst>
                    <a:ext uri="{FF2B5EF4-FFF2-40B4-BE49-F238E27FC236}">
                      <a16:creationId xmlns:a16="http://schemas.microsoft.com/office/drawing/2014/main" id="{05796F72-D933-48D9-A0AA-1BD24AAB5BF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39635" y="1844824"/>
                  <a:ext cx="471917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 Placeholder 1">
                  <a:extLst>
                    <a:ext uri="{FF2B5EF4-FFF2-40B4-BE49-F238E27FC236}">
                      <a16:creationId xmlns:a16="http://schemas.microsoft.com/office/drawing/2014/main" id="{05796F72-D933-48D9-A0AA-1BD24AAB5B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635" y="1844824"/>
                  <a:ext cx="471917" cy="50405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C6B6DCC-11DF-4DC9-B2D5-356466F83A10}"/>
                </a:ext>
              </a:extLst>
            </p:cNvPr>
            <p:cNvCxnSpPr/>
            <p:nvPr/>
          </p:nvCxnSpPr>
          <p:spPr>
            <a:xfrm>
              <a:off x="1907704" y="1484784"/>
              <a:ext cx="0" cy="122413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Placeholder 1">
                  <a:extLst>
                    <a:ext uri="{FF2B5EF4-FFF2-40B4-BE49-F238E27FC236}">
                      <a16:creationId xmlns:a16="http://schemas.microsoft.com/office/drawing/2014/main" id="{DCA23F0B-F43E-4637-8C3A-37369F4E93A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03563" y="968218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 Placeholder 1">
                  <a:extLst>
                    <a:ext uri="{FF2B5EF4-FFF2-40B4-BE49-F238E27FC236}">
                      <a16:creationId xmlns:a16="http://schemas.microsoft.com/office/drawing/2014/main" id="{DCA23F0B-F43E-4637-8C3A-37369F4E93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3563" y="968218"/>
                  <a:ext cx="1111618" cy="50405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Placeholder 1">
                  <a:extLst>
                    <a:ext uri="{FF2B5EF4-FFF2-40B4-BE49-F238E27FC236}">
                      <a16:creationId xmlns:a16="http://schemas.microsoft.com/office/drawing/2014/main" id="{ABA7702D-1C24-4B89-980A-D24ABF0751F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8855" y="1772816"/>
                  <a:ext cx="631157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 Placeholder 1">
                  <a:extLst>
                    <a:ext uri="{FF2B5EF4-FFF2-40B4-BE49-F238E27FC236}">
                      <a16:creationId xmlns:a16="http://schemas.microsoft.com/office/drawing/2014/main" id="{ABA7702D-1C24-4B89-980A-D24ABF0751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55" y="1772816"/>
                  <a:ext cx="631157" cy="50405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 Placeholder 1">
                  <a:extLst>
                    <a:ext uri="{FF2B5EF4-FFF2-40B4-BE49-F238E27FC236}">
                      <a16:creationId xmlns:a16="http://schemas.microsoft.com/office/drawing/2014/main" id="{1620020F-B34D-44D9-8457-EF4C8AF9F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389080" y="1799660"/>
                  <a:ext cx="631157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 Placeholder 1">
                  <a:extLst>
                    <a:ext uri="{FF2B5EF4-FFF2-40B4-BE49-F238E27FC236}">
                      <a16:creationId xmlns:a16="http://schemas.microsoft.com/office/drawing/2014/main" id="{1620020F-B34D-44D9-8457-EF4C8AF9F0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9080" y="1799660"/>
                  <a:ext cx="631157" cy="50405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5040069" y="1285965"/>
            <a:ext cx="3491382" cy="2244759"/>
            <a:chOff x="5040069" y="1285965"/>
            <a:chExt cx="3491382" cy="224475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0583C3E-AD35-49FC-9C2C-9C0FC386A1F5}"/>
                </a:ext>
              </a:extLst>
            </p:cNvPr>
            <p:cNvGrpSpPr/>
            <p:nvPr/>
          </p:nvGrpSpPr>
          <p:grpSpPr>
            <a:xfrm>
              <a:off x="5040069" y="1285965"/>
              <a:ext cx="3491382" cy="2244759"/>
              <a:chOff x="528855" y="968218"/>
              <a:chExt cx="3491382" cy="2244759"/>
            </a:xfrm>
          </p:grpSpPr>
          <p:sp>
            <p:nvSpPr>
              <p:cNvPr id="41" name="Trapezoid 40">
                <a:extLst>
                  <a:ext uri="{FF2B5EF4-FFF2-40B4-BE49-F238E27FC236}">
                    <a16:creationId xmlns:a16="http://schemas.microsoft.com/office/drawing/2014/main" id="{65221C99-C097-4948-BF6F-01E1BEDB9E57}"/>
                  </a:ext>
                </a:extLst>
              </p:cNvPr>
              <p:cNvSpPr/>
              <p:nvPr/>
            </p:nvSpPr>
            <p:spPr>
              <a:xfrm>
                <a:off x="906394" y="1484784"/>
                <a:ext cx="2736304" cy="1224136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 Placeholder 1">
                    <a:extLst>
                      <a:ext uri="{FF2B5EF4-FFF2-40B4-BE49-F238E27FC236}">
                        <a16:creationId xmlns:a16="http://schemas.microsoft.com/office/drawing/2014/main" id="{03DA97C5-5085-47BA-B5B4-62C54B42F62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743106" y="2708921"/>
                    <a:ext cx="1111618" cy="504056"/>
                  </a:xfrm>
                  <a:prstGeom prst="rect">
                    <a:avLst/>
                  </a:prstGeom>
                </p:spPr>
                <p:txBody>
                  <a:bodyPr/>
                  <a:lstStyle>
                    <a:lvl1pPr marL="0" indent="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None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" name="Text Placeholder 1">
                    <a:extLst>
                      <a:ext uri="{FF2B5EF4-FFF2-40B4-BE49-F238E27FC236}">
                        <a16:creationId xmlns:a16="http://schemas.microsoft.com/office/drawing/2014/main" id="{03DA97C5-5085-47BA-B5B4-62C54B42F62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43106" y="2708921"/>
                    <a:ext cx="1111618" cy="504056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 Placeholder 1">
                    <a:extLst>
                      <a:ext uri="{FF2B5EF4-FFF2-40B4-BE49-F238E27FC236}">
                        <a16:creationId xmlns:a16="http://schemas.microsoft.com/office/drawing/2014/main" id="{CB407A9E-3210-46AE-8687-3EFCF9A1B964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439635" y="1844824"/>
                    <a:ext cx="471917" cy="504056"/>
                  </a:xfrm>
                  <a:prstGeom prst="rect">
                    <a:avLst/>
                  </a:prstGeom>
                </p:spPr>
                <p:txBody>
                  <a:bodyPr/>
                  <a:lstStyle>
                    <a:lvl1pPr marL="0" indent="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None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" name="Text Placeholder 1">
                    <a:extLst>
                      <a:ext uri="{FF2B5EF4-FFF2-40B4-BE49-F238E27FC236}">
                        <a16:creationId xmlns:a16="http://schemas.microsoft.com/office/drawing/2014/main" id="{CB407A9E-3210-46AE-8687-3EFCF9A1B9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9635" y="1844824"/>
                    <a:ext cx="471917" cy="504056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6411C9-EE9F-4EA6-A8FC-2FD361DA7499}"/>
                  </a:ext>
                </a:extLst>
              </p:cNvPr>
              <p:cNvCxnSpPr/>
              <p:nvPr/>
            </p:nvCxnSpPr>
            <p:spPr>
              <a:xfrm>
                <a:off x="1907704" y="1484784"/>
                <a:ext cx="0" cy="122413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 Placeholder 1">
                    <a:extLst>
                      <a:ext uri="{FF2B5EF4-FFF2-40B4-BE49-F238E27FC236}">
                        <a16:creationId xmlns:a16="http://schemas.microsoft.com/office/drawing/2014/main" id="{29E50331-CC51-42A9-86D4-E524A54160A4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703563" y="968218"/>
                    <a:ext cx="1111618" cy="504056"/>
                  </a:xfrm>
                  <a:prstGeom prst="rect">
                    <a:avLst/>
                  </a:prstGeom>
                </p:spPr>
                <p:txBody>
                  <a:bodyPr/>
                  <a:lstStyle>
                    <a:lvl1pPr marL="0" indent="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None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8" name="Text Placeholder 1">
                    <a:extLst>
                      <a:ext uri="{FF2B5EF4-FFF2-40B4-BE49-F238E27FC236}">
                        <a16:creationId xmlns:a16="http://schemas.microsoft.com/office/drawing/2014/main" id="{29E50331-CC51-42A9-86D4-E524A54160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3563" y="968218"/>
                    <a:ext cx="1111618" cy="504056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 Placeholder 1">
                    <a:extLst>
                      <a:ext uri="{FF2B5EF4-FFF2-40B4-BE49-F238E27FC236}">
                        <a16:creationId xmlns:a16="http://schemas.microsoft.com/office/drawing/2014/main" id="{30CF9FB6-D910-44D1-9AEC-BFA4B121A95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528855" y="1772816"/>
                    <a:ext cx="631157" cy="504056"/>
                  </a:xfrm>
                  <a:prstGeom prst="rect">
                    <a:avLst/>
                  </a:prstGeom>
                </p:spPr>
                <p:txBody>
                  <a:bodyPr/>
                  <a:lstStyle>
                    <a:lvl1pPr marL="0" indent="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None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9" name="Text Placeholder 1">
                    <a:extLst>
                      <a:ext uri="{FF2B5EF4-FFF2-40B4-BE49-F238E27FC236}">
                        <a16:creationId xmlns:a16="http://schemas.microsoft.com/office/drawing/2014/main" id="{30CF9FB6-D910-44D1-9AEC-BFA4B121A9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855" y="1772816"/>
                    <a:ext cx="631157" cy="504056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 Placeholder 1">
                    <a:extLst>
                      <a:ext uri="{FF2B5EF4-FFF2-40B4-BE49-F238E27FC236}">
                        <a16:creationId xmlns:a16="http://schemas.microsoft.com/office/drawing/2014/main" id="{42DCD8D6-832D-4ED4-B847-7C947D0323C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3389080" y="1799660"/>
                    <a:ext cx="631157" cy="504056"/>
                  </a:xfrm>
                  <a:prstGeom prst="rect">
                    <a:avLst/>
                  </a:prstGeom>
                </p:spPr>
                <p:txBody>
                  <a:bodyPr/>
                  <a:lstStyle>
                    <a:lvl1pPr marL="0" indent="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None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0" name="Text Placeholder 1">
                    <a:extLst>
                      <a:ext uri="{FF2B5EF4-FFF2-40B4-BE49-F238E27FC236}">
                        <a16:creationId xmlns:a16="http://schemas.microsoft.com/office/drawing/2014/main" id="{42DCD8D6-832D-4ED4-B847-7C947D0323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9080" y="1799660"/>
                    <a:ext cx="631157" cy="504056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" name="TextBox 1"/>
            <p:cNvSpPr txBox="1"/>
            <p:nvPr/>
          </p:nvSpPr>
          <p:spPr>
            <a:xfrm>
              <a:off x="6670317" y="1605356"/>
              <a:ext cx="27962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&gt;</a:t>
              </a:r>
              <a:endParaRPr lang="en-GB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694305" y="2824796"/>
              <a:ext cx="27962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&gt;</a:t>
              </a:r>
              <a:endParaRPr lang="en-GB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34734" y="2824796"/>
            <a:ext cx="27962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&gt;</a:t>
            </a:r>
            <a:endParaRPr lang="en-GB" dirty="0"/>
          </a:p>
        </p:txBody>
      </p:sp>
      <p:sp>
        <p:nvSpPr>
          <p:cNvPr id="50" name="TextBox 49"/>
          <p:cNvSpPr txBox="1"/>
          <p:nvPr/>
        </p:nvSpPr>
        <p:spPr>
          <a:xfrm>
            <a:off x="2134733" y="1588150"/>
            <a:ext cx="27962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&gt;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572000" y="353072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530724"/>
                <a:ext cx="4572001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591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</p:bldLst>
  </p:timing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