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04.xml" ContentType="application/vnd.openxmlformats-officedocument.presentationml.slide+xml"/>
  <Override PartName="/ppt/slides/slide505.xml" ContentType="application/vnd.openxmlformats-officedocument.presentationml.slide+xml"/>
  <Override PartName="/ppt/slides/slide506.xml" ContentType="application/vnd.openxmlformats-officedocument.presentationml.slide+xml"/>
  <Override PartName="/ppt/slides/slide507.xml" ContentType="application/vnd.openxmlformats-officedocument.presentationml.slide+xml"/>
  <Override PartName="/ppt/slides/slide508.xml" ContentType="application/vnd.openxmlformats-officedocument.presentationml.slide+xml"/>
  <Override PartName="/ppt/slides/slide509.xml" ContentType="application/vnd.openxmlformats-officedocument.presentationml.slide+xml"/>
  <Override PartName="/ppt/slides/slide510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11" r:id="rId504"/>
    <p:sldId id="1271" r:id="rId505"/>
    <p:sldId id="1272" r:id="rId506"/>
    <p:sldId id="1273" r:id="rId507"/>
    <p:sldId id="1274" r:id="rId508"/>
    <p:sldId id="1275" r:id="rId509"/>
    <p:sldId id="1276" r:id="rId510"/>
    <p:sldId id="1277" r:id="rId5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04" Type="http://schemas.openxmlformats.org/officeDocument/2006/relationships/slide" Target="slides/slide503.xml"/><Relationship Id="rId505" Type="http://schemas.openxmlformats.org/officeDocument/2006/relationships/slide" Target="slides/slide504.xml"/><Relationship Id="rId506" Type="http://schemas.openxmlformats.org/officeDocument/2006/relationships/slide" Target="slides/slide505.xml"/><Relationship Id="rId507" Type="http://schemas.openxmlformats.org/officeDocument/2006/relationships/slide" Target="slides/slide506.xml"/><Relationship Id="rId508" Type="http://schemas.openxmlformats.org/officeDocument/2006/relationships/slide" Target="slides/slide507.xml"/><Relationship Id="rId509" Type="http://schemas.openxmlformats.org/officeDocument/2006/relationships/slide" Target="slides/slide508.xml"/><Relationship Id="rId510" Type="http://schemas.openxmlformats.org/officeDocument/2006/relationships/slide" Target="slides/slide509.xml"/><Relationship Id="rId511" Type="http://schemas.openxmlformats.org/officeDocument/2006/relationships/slide" Target="slides/slide510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20.png"/><Relationship Id="rId3" Type="http://schemas.openxmlformats.org/officeDocument/2006/relationships/image" Target="../media/image2430.png"/><Relationship Id="rId4" Type="http://schemas.openxmlformats.org/officeDocument/2006/relationships/image" Target="../media/image316.png"/></Relationships>
</file>

<file path=ppt/slides/_rels/slide5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40.png"/><Relationship Id="rId3" Type="http://schemas.openxmlformats.org/officeDocument/2006/relationships/image" Target="../media/image317.png"/><Relationship Id="rId4" Type="http://schemas.openxmlformats.org/officeDocument/2006/relationships/image" Target="../media/image316.png"/></Relationships>
</file>

<file path=ppt/slides/_rels/slide5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60.png"/><Relationship Id="rId3" Type="http://schemas.openxmlformats.org/officeDocument/2006/relationships/image" Target="../media/image2470.png"/><Relationship Id="rId4" Type="http://schemas.openxmlformats.org/officeDocument/2006/relationships/image" Target="../media/image316.png"/></Relationships>
</file>

<file path=ppt/slides/_rels/slide5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80.png"/><Relationship Id="rId3" Type="http://schemas.openxmlformats.org/officeDocument/2006/relationships/image" Target="../media/image318.png"/><Relationship Id="rId4" Type="http://schemas.openxmlformats.org/officeDocument/2006/relationships/image" Target="../media/image316.png"/></Relationships>
</file>

<file path=ppt/slides/_rels/slide5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9.png"/><Relationship Id="rId3" Type="http://schemas.openxmlformats.org/officeDocument/2006/relationships/image" Target="../media/image320.png"/><Relationship Id="rId4" Type="http://schemas.openxmlformats.org/officeDocument/2006/relationships/image" Target="../media/image316.png"/></Relationships>
</file>

<file path=ppt/slides/_rels/slide5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1.png"/><Relationship Id="rId3" Type="http://schemas.openxmlformats.org/officeDocument/2006/relationships/image" Target="../media/image322.png"/><Relationship Id="rId4" Type="http://schemas.openxmlformats.org/officeDocument/2006/relationships/image" Target="../media/image323.png"/></Relationships>
</file>

<file path=ppt/slides/_rels/slide5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4.png"/><Relationship Id="rId3" Type="http://schemas.openxmlformats.org/officeDocument/2006/relationships/image" Target="../media/image330.png"/><Relationship Id="rId4" Type="http://schemas.openxmlformats.org/officeDocument/2006/relationships/image" Target="../media/image323.png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 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918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895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954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8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763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 ;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69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=23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7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−9</m:t>
                      </m:r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3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876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